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4" r:id="rId2"/>
    <p:sldId id="257" r:id="rId3"/>
    <p:sldId id="256" r:id="rId4"/>
    <p:sldId id="260" r:id="rId5"/>
    <p:sldId id="258" r:id="rId6"/>
    <p:sldId id="262" r:id="rId7"/>
    <p:sldId id="259" r:id="rId8"/>
    <p:sldId id="261" r:id="rId9"/>
    <p:sldId id="265" r:id="rId10"/>
    <p:sldId id="266" r:id="rId11"/>
    <p:sldId id="268" r:id="rId12"/>
    <p:sldId id="263" r:id="rId13"/>
  </p:sldIdLst>
  <p:sldSz cx="140208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26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26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247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868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33635" y="365125"/>
            <a:ext cx="302323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63930" y="365125"/>
            <a:ext cx="889444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93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36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6628" y="1709739"/>
            <a:ext cx="1209294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6628" y="4589464"/>
            <a:ext cx="1209294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727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63930" y="1825625"/>
            <a:ext cx="595884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98030" y="1825625"/>
            <a:ext cx="595884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915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756" y="365126"/>
            <a:ext cx="1209294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5757" y="1681163"/>
            <a:ext cx="593145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5757" y="2505075"/>
            <a:ext cx="593145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098030" y="1681163"/>
            <a:ext cx="59606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098030" y="2505075"/>
            <a:ext cx="596066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873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491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874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757" y="457200"/>
            <a:ext cx="45220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0666" y="987426"/>
            <a:ext cx="709803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5757" y="2057400"/>
            <a:ext cx="45220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9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757" y="457200"/>
            <a:ext cx="45220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60666" y="987426"/>
            <a:ext cx="709803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5757" y="2057400"/>
            <a:ext cx="45220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752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3930" y="365126"/>
            <a:ext cx="120929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930" y="1825625"/>
            <a:ext cx="120929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63930" y="6356351"/>
            <a:ext cx="3154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C57B6-9F3F-4201-B2AA-C08F63513675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4390" y="6356351"/>
            <a:ext cx="47320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2190" y="6356351"/>
            <a:ext cx="3154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39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89.svg"/><Relationship Id="rId7" Type="http://schemas.openxmlformats.org/officeDocument/2006/relationships/image" Target="../media/image194.sv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92.svg"/><Relationship Id="rId4" Type="http://schemas.openxmlformats.org/officeDocument/2006/relationships/image" Target="../media/image191.png"/><Relationship Id="rId9" Type="http://schemas.openxmlformats.org/officeDocument/2006/relationships/image" Target="../media/image19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205.svg"/><Relationship Id="rId3" Type="http://schemas.openxmlformats.org/officeDocument/2006/relationships/image" Target="../media/image181.svg"/><Relationship Id="rId7" Type="http://schemas.openxmlformats.org/officeDocument/2006/relationships/image" Target="../media/image200.svg"/><Relationship Id="rId12" Type="http://schemas.openxmlformats.org/officeDocument/2006/relationships/image" Target="../media/image204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11" Type="http://schemas.openxmlformats.org/officeDocument/2006/relationships/image" Target="../media/image183.svg"/><Relationship Id="rId5" Type="http://schemas.openxmlformats.org/officeDocument/2006/relationships/image" Target="../media/image198.svg"/><Relationship Id="rId10" Type="http://schemas.openxmlformats.org/officeDocument/2006/relationships/image" Target="../media/image182.png"/><Relationship Id="rId4" Type="http://schemas.openxmlformats.org/officeDocument/2006/relationships/image" Target="../media/image197.png"/><Relationship Id="rId9" Type="http://schemas.openxmlformats.org/officeDocument/2006/relationships/image" Target="../media/image203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26" Type="http://schemas.openxmlformats.org/officeDocument/2006/relationships/image" Target="../media/image58.png"/><Relationship Id="rId3" Type="http://schemas.openxmlformats.org/officeDocument/2006/relationships/image" Target="../media/image5.svg"/><Relationship Id="rId21" Type="http://schemas.openxmlformats.org/officeDocument/2006/relationships/image" Target="../media/image53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5" Type="http://schemas.openxmlformats.org/officeDocument/2006/relationships/image" Target="../media/image57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52.png"/><Relationship Id="rId29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24" Type="http://schemas.openxmlformats.org/officeDocument/2006/relationships/image" Target="../media/image56.png"/><Relationship Id="rId32" Type="http://schemas.openxmlformats.org/officeDocument/2006/relationships/image" Target="../media/image64.pn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23" Type="http://schemas.openxmlformats.org/officeDocument/2006/relationships/image" Target="../media/image55.png"/><Relationship Id="rId28" Type="http://schemas.openxmlformats.org/officeDocument/2006/relationships/image" Target="../media/image60.png"/><Relationship Id="rId10" Type="http://schemas.openxmlformats.org/officeDocument/2006/relationships/image" Target="../media/image12.png"/><Relationship Id="rId19" Type="http://schemas.openxmlformats.org/officeDocument/2006/relationships/image" Target="../media/image21.svg"/><Relationship Id="rId31" Type="http://schemas.openxmlformats.org/officeDocument/2006/relationships/image" Target="../media/image63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Relationship Id="rId22" Type="http://schemas.openxmlformats.org/officeDocument/2006/relationships/image" Target="../media/image54.png"/><Relationship Id="rId27" Type="http://schemas.openxmlformats.org/officeDocument/2006/relationships/image" Target="../media/image59.png"/><Relationship Id="rId30" Type="http://schemas.openxmlformats.org/officeDocument/2006/relationships/image" Target="../media/image20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18" Type="http://schemas.openxmlformats.org/officeDocument/2006/relationships/image" Target="../media/image38.png"/><Relationship Id="rId26" Type="http://schemas.openxmlformats.org/officeDocument/2006/relationships/image" Target="../media/image250.png"/><Relationship Id="rId3" Type="http://schemas.openxmlformats.org/officeDocument/2006/relationships/image" Target="../media/image23.svg"/><Relationship Id="rId21" Type="http://schemas.openxmlformats.org/officeDocument/2006/relationships/image" Target="../media/image200.png"/><Relationship Id="rId34" Type="http://schemas.openxmlformats.org/officeDocument/2006/relationships/image" Target="../media/image42.pn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image" Target="../media/image37.svg"/><Relationship Id="rId25" Type="http://schemas.openxmlformats.org/officeDocument/2006/relationships/image" Target="../media/image240.png"/><Relationship Id="rId33" Type="http://schemas.openxmlformats.org/officeDocument/2006/relationships/image" Target="../media/image41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20" Type="http://schemas.openxmlformats.org/officeDocument/2006/relationships/image" Target="../media/image190.png"/><Relationship Id="rId29" Type="http://schemas.openxmlformats.org/officeDocument/2006/relationships/image" Target="../media/image2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24" Type="http://schemas.openxmlformats.org/officeDocument/2006/relationships/image" Target="../media/image230.png"/><Relationship Id="rId32" Type="http://schemas.openxmlformats.org/officeDocument/2006/relationships/image" Target="../media/image40.pn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23" Type="http://schemas.openxmlformats.org/officeDocument/2006/relationships/image" Target="../media/image220.png"/><Relationship Id="rId28" Type="http://schemas.openxmlformats.org/officeDocument/2006/relationships/image" Target="../media/image270.png"/><Relationship Id="rId10" Type="http://schemas.openxmlformats.org/officeDocument/2006/relationships/image" Target="../media/image30.png"/><Relationship Id="rId19" Type="http://schemas.openxmlformats.org/officeDocument/2006/relationships/image" Target="../media/image39.svg"/><Relationship Id="rId31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Relationship Id="rId22" Type="http://schemas.openxmlformats.org/officeDocument/2006/relationships/image" Target="../media/image210.png"/><Relationship Id="rId27" Type="http://schemas.openxmlformats.org/officeDocument/2006/relationships/image" Target="../media/image260.png"/><Relationship Id="rId30" Type="http://schemas.openxmlformats.org/officeDocument/2006/relationships/image" Target="../media/image2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62.svg"/><Relationship Id="rId18" Type="http://schemas.openxmlformats.org/officeDocument/2006/relationships/image" Target="../media/image69.png"/><Relationship Id="rId3" Type="http://schemas.openxmlformats.org/officeDocument/2006/relationships/image" Target="../media/image44.svg"/><Relationship Id="rId21" Type="http://schemas.openxmlformats.org/officeDocument/2006/relationships/image" Target="../media/image68.png"/><Relationship Id="rId7" Type="http://schemas.openxmlformats.org/officeDocument/2006/relationships/image" Target="../media/image48.svg"/><Relationship Id="rId12" Type="http://schemas.openxmlformats.org/officeDocument/2006/relationships/image" Target="../media/image61.png"/><Relationship Id="rId17" Type="http://schemas.openxmlformats.org/officeDocument/2006/relationships/image" Target="../media/image68.svg"/><Relationship Id="rId2" Type="http://schemas.openxmlformats.org/officeDocument/2006/relationships/image" Target="../media/image43.png"/><Relationship Id="rId16" Type="http://schemas.openxmlformats.org/officeDocument/2006/relationships/image" Target="../media/image67.png"/><Relationship Id="rId20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46.svg"/><Relationship Id="rId15" Type="http://schemas.openxmlformats.org/officeDocument/2006/relationships/image" Target="../media/image66.svg"/><Relationship Id="rId23" Type="http://schemas.openxmlformats.org/officeDocument/2006/relationships/image" Target="../media/image70.png"/><Relationship Id="rId10" Type="http://schemas.openxmlformats.org/officeDocument/2006/relationships/image" Target="../media/image51.png"/><Relationship Id="rId19" Type="http://schemas.openxmlformats.org/officeDocument/2006/relationships/image" Target="../media/image70.svg"/><Relationship Id="rId4" Type="http://schemas.openxmlformats.org/officeDocument/2006/relationships/image" Target="../media/image45.png"/><Relationship Id="rId9" Type="http://schemas.openxmlformats.org/officeDocument/2006/relationships/image" Target="../media/image50.svg"/><Relationship Id="rId14" Type="http://schemas.openxmlformats.org/officeDocument/2006/relationships/image" Target="../media/image65.png"/><Relationship Id="rId22" Type="http://schemas.openxmlformats.org/officeDocument/2006/relationships/image" Target="../media/image69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svg"/><Relationship Id="rId18" Type="http://schemas.openxmlformats.org/officeDocument/2006/relationships/image" Target="../media/image87.png"/><Relationship Id="rId26" Type="http://schemas.openxmlformats.org/officeDocument/2006/relationships/image" Target="../media/image890.png"/><Relationship Id="rId3" Type="http://schemas.openxmlformats.org/officeDocument/2006/relationships/image" Target="../media/image72.svg"/><Relationship Id="rId21" Type="http://schemas.openxmlformats.org/officeDocument/2006/relationships/image" Target="../media/image90.svg"/><Relationship Id="rId34" Type="http://schemas.openxmlformats.org/officeDocument/2006/relationships/image" Target="../media/image97.png"/><Relationship Id="rId7" Type="http://schemas.openxmlformats.org/officeDocument/2006/relationships/image" Target="../media/image76.svg"/><Relationship Id="rId12" Type="http://schemas.openxmlformats.org/officeDocument/2006/relationships/image" Target="../media/image81.png"/><Relationship Id="rId17" Type="http://schemas.openxmlformats.org/officeDocument/2006/relationships/image" Target="../media/image86.svg"/><Relationship Id="rId25" Type="http://schemas.openxmlformats.org/officeDocument/2006/relationships/image" Target="../media/image88.png"/><Relationship Id="rId33" Type="http://schemas.openxmlformats.org/officeDocument/2006/relationships/image" Target="../media/image96.png"/><Relationship Id="rId2" Type="http://schemas.openxmlformats.org/officeDocument/2006/relationships/image" Target="../media/image71.png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29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svg"/><Relationship Id="rId24" Type="http://schemas.openxmlformats.org/officeDocument/2006/relationships/image" Target="../media/image870.png"/><Relationship Id="rId32" Type="http://schemas.openxmlformats.org/officeDocument/2006/relationships/image" Target="../media/image95.png"/><Relationship Id="rId5" Type="http://schemas.openxmlformats.org/officeDocument/2006/relationships/image" Target="../media/image74.svg"/><Relationship Id="rId15" Type="http://schemas.openxmlformats.org/officeDocument/2006/relationships/image" Target="../media/image84.svg"/><Relationship Id="rId23" Type="http://schemas.openxmlformats.org/officeDocument/2006/relationships/image" Target="../media/image86.png"/><Relationship Id="rId28" Type="http://schemas.openxmlformats.org/officeDocument/2006/relationships/image" Target="../media/image91.png"/><Relationship Id="rId10" Type="http://schemas.openxmlformats.org/officeDocument/2006/relationships/image" Target="../media/image79.png"/><Relationship Id="rId19" Type="http://schemas.openxmlformats.org/officeDocument/2006/relationships/image" Target="../media/image88.svg"/><Relationship Id="rId31" Type="http://schemas.openxmlformats.org/officeDocument/2006/relationships/image" Target="../media/image94.png"/><Relationship Id="rId4" Type="http://schemas.openxmlformats.org/officeDocument/2006/relationships/image" Target="../media/image73.png"/><Relationship Id="rId9" Type="http://schemas.openxmlformats.org/officeDocument/2006/relationships/image" Target="../media/image78.svg"/><Relationship Id="rId14" Type="http://schemas.openxmlformats.org/officeDocument/2006/relationships/image" Target="../media/image83.png"/><Relationship Id="rId22" Type="http://schemas.openxmlformats.org/officeDocument/2006/relationships/image" Target="../media/image850.png"/><Relationship Id="rId27" Type="http://schemas.openxmlformats.org/officeDocument/2006/relationships/image" Target="../media/image90.png"/><Relationship Id="rId30" Type="http://schemas.openxmlformats.org/officeDocument/2006/relationships/image" Target="../media/image9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svg"/><Relationship Id="rId18" Type="http://schemas.openxmlformats.org/officeDocument/2006/relationships/image" Target="../media/image114.png"/><Relationship Id="rId26" Type="http://schemas.openxmlformats.org/officeDocument/2006/relationships/image" Target="../media/image122.png"/><Relationship Id="rId3" Type="http://schemas.openxmlformats.org/officeDocument/2006/relationships/image" Target="../media/image99.svg"/><Relationship Id="rId21" Type="http://schemas.openxmlformats.org/officeDocument/2006/relationships/image" Target="../media/image117.png"/><Relationship Id="rId7" Type="http://schemas.openxmlformats.org/officeDocument/2006/relationships/image" Target="../media/image103.svg"/><Relationship Id="rId12" Type="http://schemas.openxmlformats.org/officeDocument/2006/relationships/image" Target="../media/image108.png"/><Relationship Id="rId17" Type="http://schemas.openxmlformats.org/officeDocument/2006/relationships/image" Target="../media/image113.svg"/><Relationship Id="rId25" Type="http://schemas.openxmlformats.org/officeDocument/2006/relationships/image" Target="../media/image121.png"/><Relationship Id="rId2" Type="http://schemas.openxmlformats.org/officeDocument/2006/relationships/image" Target="../media/image98.png"/><Relationship Id="rId16" Type="http://schemas.openxmlformats.org/officeDocument/2006/relationships/image" Target="../media/image112.png"/><Relationship Id="rId20" Type="http://schemas.openxmlformats.org/officeDocument/2006/relationships/image" Target="../media/image116.png"/><Relationship Id="rId29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7.svg"/><Relationship Id="rId24" Type="http://schemas.openxmlformats.org/officeDocument/2006/relationships/image" Target="../media/image120.png"/><Relationship Id="rId5" Type="http://schemas.openxmlformats.org/officeDocument/2006/relationships/image" Target="../media/image101.svg"/><Relationship Id="rId15" Type="http://schemas.openxmlformats.org/officeDocument/2006/relationships/image" Target="../media/image111.svg"/><Relationship Id="rId23" Type="http://schemas.openxmlformats.org/officeDocument/2006/relationships/image" Target="../media/image119.png"/><Relationship Id="rId28" Type="http://schemas.openxmlformats.org/officeDocument/2006/relationships/image" Target="../media/image124.png"/><Relationship Id="rId10" Type="http://schemas.openxmlformats.org/officeDocument/2006/relationships/image" Target="../media/image106.png"/><Relationship Id="rId19" Type="http://schemas.openxmlformats.org/officeDocument/2006/relationships/image" Target="../media/image115.png"/><Relationship Id="rId4" Type="http://schemas.openxmlformats.org/officeDocument/2006/relationships/image" Target="../media/image100.png"/><Relationship Id="rId9" Type="http://schemas.openxmlformats.org/officeDocument/2006/relationships/image" Target="../media/image105.svg"/><Relationship Id="rId14" Type="http://schemas.openxmlformats.org/officeDocument/2006/relationships/image" Target="../media/image110.png"/><Relationship Id="rId22" Type="http://schemas.openxmlformats.org/officeDocument/2006/relationships/image" Target="../media/image118.png"/><Relationship Id="rId27" Type="http://schemas.openxmlformats.org/officeDocument/2006/relationships/image" Target="../media/image1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svg"/><Relationship Id="rId18" Type="http://schemas.openxmlformats.org/officeDocument/2006/relationships/image" Target="../media/image142.png"/><Relationship Id="rId26" Type="http://schemas.openxmlformats.org/officeDocument/2006/relationships/image" Target="../media/image1220.png"/><Relationship Id="rId3" Type="http://schemas.openxmlformats.org/officeDocument/2006/relationships/image" Target="../media/image127.svg"/><Relationship Id="rId21" Type="http://schemas.openxmlformats.org/officeDocument/2006/relationships/image" Target="../media/image145.svg"/><Relationship Id="rId34" Type="http://schemas.openxmlformats.org/officeDocument/2006/relationships/image" Target="../media/image147.png"/><Relationship Id="rId7" Type="http://schemas.openxmlformats.org/officeDocument/2006/relationships/image" Target="../media/image131.svg"/><Relationship Id="rId12" Type="http://schemas.openxmlformats.org/officeDocument/2006/relationships/image" Target="../media/image136.png"/><Relationship Id="rId17" Type="http://schemas.openxmlformats.org/officeDocument/2006/relationships/image" Target="../media/image141.svg"/><Relationship Id="rId25" Type="http://schemas.openxmlformats.org/officeDocument/2006/relationships/image" Target="../media/image1210.png"/><Relationship Id="rId33" Type="http://schemas.openxmlformats.org/officeDocument/2006/relationships/image" Target="../media/image129.png"/><Relationship Id="rId2" Type="http://schemas.openxmlformats.org/officeDocument/2006/relationships/image" Target="../media/image126.png"/><Relationship Id="rId16" Type="http://schemas.openxmlformats.org/officeDocument/2006/relationships/image" Target="../media/image140.png"/><Relationship Id="rId20" Type="http://schemas.openxmlformats.org/officeDocument/2006/relationships/image" Target="../media/image144.png"/><Relationship Id="rId29" Type="http://schemas.openxmlformats.org/officeDocument/2006/relationships/image" Target="../media/image1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35.svg"/><Relationship Id="rId24" Type="http://schemas.openxmlformats.org/officeDocument/2006/relationships/image" Target="../media/image146.png"/><Relationship Id="rId32" Type="http://schemas.openxmlformats.org/officeDocument/2006/relationships/image" Target="../media/image1280.png"/><Relationship Id="rId5" Type="http://schemas.openxmlformats.org/officeDocument/2006/relationships/image" Target="../media/image129.svg"/><Relationship Id="rId15" Type="http://schemas.openxmlformats.org/officeDocument/2006/relationships/image" Target="../media/image139.svg"/><Relationship Id="rId23" Type="http://schemas.openxmlformats.org/officeDocument/2006/relationships/image" Target="../media/image1190.png"/><Relationship Id="rId28" Type="http://schemas.openxmlformats.org/officeDocument/2006/relationships/image" Target="../media/image1240.png"/><Relationship Id="rId10" Type="http://schemas.openxmlformats.org/officeDocument/2006/relationships/image" Target="../media/image134.png"/><Relationship Id="rId19" Type="http://schemas.openxmlformats.org/officeDocument/2006/relationships/image" Target="../media/image143.svg"/><Relationship Id="rId31" Type="http://schemas.openxmlformats.org/officeDocument/2006/relationships/image" Target="../media/image127.png"/><Relationship Id="rId4" Type="http://schemas.openxmlformats.org/officeDocument/2006/relationships/image" Target="../media/image128.png"/><Relationship Id="rId9" Type="http://schemas.openxmlformats.org/officeDocument/2006/relationships/image" Target="../media/image133.svg"/><Relationship Id="rId14" Type="http://schemas.openxmlformats.org/officeDocument/2006/relationships/image" Target="../media/image138.png"/><Relationship Id="rId22" Type="http://schemas.openxmlformats.org/officeDocument/2006/relationships/image" Target="../media/image1180.png"/><Relationship Id="rId27" Type="http://schemas.openxmlformats.org/officeDocument/2006/relationships/image" Target="../media/image1230.png"/><Relationship Id="rId30" Type="http://schemas.openxmlformats.org/officeDocument/2006/relationships/image" Target="../media/image126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17.png"/><Relationship Id="rId18" Type="http://schemas.openxmlformats.org/officeDocument/2006/relationships/image" Target="../media/image160.png"/><Relationship Id="rId26" Type="http://schemas.openxmlformats.org/officeDocument/2006/relationships/image" Target="../media/image166.png"/><Relationship Id="rId3" Type="http://schemas.openxmlformats.org/officeDocument/2006/relationships/image" Target="../media/image149.svg"/><Relationship Id="rId21" Type="http://schemas.openxmlformats.org/officeDocument/2006/relationships/image" Target="../media/image163.svg"/><Relationship Id="rId7" Type="http://schemas.openxmlformats.org/officeDocument/2006/relationships/image" Target="../media/image153.svg"/><Relationship Id="rId12" Type="http://schemas.openxmlformats.org/officeDocument/2006/relationships/image" Target="../media/image116.png"/><Relationship Id="rId17" Type="http://schemas.openxmlformats.org/officeDocument/2006/relationships/image" Target="../media/image159.svg"/><Relationship Id="rId25" Type="http://schemas.openxmlformats.org/officeDocument/2006/relationships/image" Target="../media/image165.png"/><Relationship Id="rId2" Type="http://schemas.openxmlformats.org/officeDocument/2006/relationships/image" Target="../media/image148.png"/><Relationship Id="rId16" Type="http://schemas.openxmlformats.org/officeDocument/2006/relationships/image" Target="../media/image158.png"/><Relationship Id="rId20" Type="http://schemas.openxmlformats.org/officeDocument/2006/relationships/image" Target="../media/image162.png"/><Relationship Id="rId29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11" Type="http://schemas.openxmlformats.org/officeDocument/2006/relationships/image" Target="../media/image115.png"/><Relationship Id="rId24" Type="http://schemas.openxmlformats.org/officeDocument/2006/relationships/image" Target="../media/image164.png"/><Relationship Id="rId5" Type="http://schemas.openxmlformats.org/officeDocument/2006/relationships/image" Target="../media/image151.svg"/><Relationship Id="rId15" Type="http://schemas.openxmlformats.org/officeDocument/2006/relationships/image" Target="../media/image157.svg"/><Relationship Id="rId23" Type="http://schemas.openxmlformats.org/officeDocument/2006/relationships/image" Target="../media/image163.png"/><Relationship Id="rId28" Type="http://schemas.openxmlformats.org/officeDocument/2006/relationships/image" Target="../media/image168.png"/><Relationship Id="rId10" Type="http://schemas.openxmlformats.org/officeDocument/2006/relationships/image" Target="../media/image114.png"/><Relationship Id="rId19" Type="http://schemas.openxmlformats.org/officeDocument/2006/relationships/image" Target="../media/image161.svg"/><Relationship Id="rId4" Type="http://schemas.openxmlformats.org/officeDocument/2006/relationships/image" Target="../media/image150.png"/><Relationship Id="rId9" Type="http://schemas.openxmlformats.org/officeDocument/2006/relationships/image" Target="../media/image155.svg"/><Relationship Id="rId14" Type="http://schemas.openxmlformats.org/officeDocument/2006/relationships/image" Target="../media/image156.png"/><Relationship Id="rId22" Type="http://schemas.openxmlformats.org/officeDocument/2006/relationships/image" Target="../media/image1620.png"/><Relationship Id="rId27" Type="http://schemas.openxmlformats.org/officeDocument/2006/relationships/image" Target="../media/image16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181.svg"/><Relationship Id="rId18" Type="http://schemas.openxmlformats.org/officeDocument/2006/relationships/image" Target="../media/image186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12" Type="http://schemas.openxmlformats.org/officeDocument/2006/relationships/image" Target="../media/image180.png"/><Relationship Id="rId17" Type="http://schemas.openxmlformats.org/officeDocument/2006/relationships/image" Target="../media/image185.svg"/><Relationship Id="rId2" Type="http://schemas.openxmlformats.org/officeDocument/2006/relationships/image" Target="../media/image170.png"/><Relationship Id="rId16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11" Type="http://schemas.openxmlformats.org/officeDocument/2006/relationships/image" Target="../media/image179.svg"/><Relationship Id="rId5" Type="http://schemas.openxmlformats.org/officeDocument/2006/relationships/image" Target="../media/image173.svg"/><Relationship Id="rId15" Type="http://schemas.openxmlformats.org/officeDocument/2006/relationships/image" Target="../media/image183.svg"/><Relationship Id="rId10" Type="http://schemas.openxmlformats.org/officeDocument/2006/relationships/image" Target="../media/image178.png"/><Relationship Id="rId19" Type="http://schemas.openxmlformats.org/officeDocument/2006/relationships/image" Target="../media/image187.svg"/><Relationship Id="rId4" Type="http://schemas.openxmlformats.org/officeDocument/2006/relationships/image" Target="../media/image172.png"/><Relationship Id="rId9" Type="http://schemas.openxmlformats.org/officeDocument/2006/relationships/image" Target="../media/image177.svg"/><Relationship Id="rId14" Type="http://schemas.openxmlformats.org/officeDocument/2006/relationships/image" Target="../media/image1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6B9B1C-AF90-449A-BB9F-5076470904D7}"/>
                  </a:ext>
                </a:extLst>
              </p:cNvPr>
              <p:cNvSpPr txBox="1"/>
              <p:nvPr/>
            </p:nvSpPr>
            <p:spPr>
              <a:xfrm>
                <a:off x="852256" y="488271"/>
                <a:ext cx="8281626" cy="779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6B9B1C-AF90-449A-BB9F-507647090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256" y="488271"/>
                <a:ext cx="8281626" cy="7791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9970EA-DB7F-4671-8E1C-47C284C9EC3B}"/>
                  </a:ext>
                </a:extLst>
              </p:cNvPr>
              <p:cNvSpPr txBox="1"/>
              <p:nvPr/>
            </p:nvSpPr>
            <p:spPr>
              <a:xfrm>
                <a:off x="852256" y="2130641"/>
                <a:ext cx="6516209" cy="3265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Calculation Steps:</a:t>
                </a:r>
              </a:p>
              <a:p>
                <a:r>
                  <a:rPr lang="en-US" dirty="0"/>
                  <a:t>0)   Run DMRG to find ground state MPSs for V=0.  (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).</a:t>
                </a:r>
              </a:p>
              <a:p>
                <a:pPr marL="342900" indent="-342900">
                  <a:buAutoNum type="arabicParenR"/>
                </a:pPr>
                <a:r>
                  <a:rPr lang="en-US" dirty="0"/>
                  <a:t>Ramp up V=0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.  [for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].  [in steps of dt].</a:t>
                </a:r>
              </a:p>
              <a:p>
                <a:pPr marL="342900" indent="-342900">
                  <a:buAutoNum type="arabicParenR"/>
                </a:pPr>
                <a:r>
                  <a:rPr lang="en-US" dirty="0"/>
                  <a:t>Zap.  [with n particles].  [in steps of dt].</a:t>
                </a:r>
              </a:p>
              <a:p>
                <a:pPr marL="342900" indent="-342900">
                  <a:buAutoNum type="arabicParenR"/>
                </a:pPr>
                <a:r>
                  <a:rPr lang="en-US" dirty="0"/>
                  <a:t>Wait.  [for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/>
                  <a:t>].  [in steps of dt].</a:t>
                </a:r>
              </a:p>
              <a:p>
                <a:pPr marL="342900" indent="-342900">
                  <a:buAutoNum type="arabicParenR"/>
                </a:pPr>
                <a:r>
                  <a:rPr lang="en-US" dirty="0"/>
                  <a:t>Ramp down V=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 to 0.  [for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].  [in steps of dt].</a:t>
                </a:r>
              </a:p>
              <a:p>
                <a:pPr marL="342900" indent="-342900">
                  <a:buAutoNum type="arabicParenR"/>
                </a:pPr>
                <a:r>
                  <a:rPr lang="en-US" dirty="0"/>
                  <a:t>Measure errors </a:t>
                </a:r>
              </a:p>
              <a:p>
                <a:pPr marL="800100" lvl="1" indent="-342900">
                  <a:buAutoNum type="arabicParenR"/>
                </a:pPr>
                <a:r>
                  <a:rPr lang="en-US" dirty="0"/>
                  <a:t>Parity Error=1-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800100" lvl="1" indent="-342900">
                  <a:buAutoNum type="arabicParenR"/>
                </a:pPr>
                <a:r>
                  <a:rPr lang="en-US" dirty="0"/>
                  <a:t>Phase Error = Im Log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800100" lvl="1" indent="-342900">
                  <a:buAutoNum type="arabicParenR"/>
                </a:pPr>
                <a:r>
                  <a:rPr lang="en-US" dirty="0"/>
                  <a:t>Overlap Error = Re Log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800100" lvl="1" indent="-342900">
                  <a:buAutoNum type="arabicParenR"/>
                </a:pP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9970EA-DB7F-4671-8E1C-47C284C9E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256" y="2130641"/>
                <a:ext cx="6516209" cy="3265317"/>
              </a:xfrm>
              <a:prstGeom prst="rect">
                <a:avLst/>
              </a:prstGeom>
              <a:blipFill>
                <a:blip r:embed="rId3"/>
                <a:stretch>
                  <a:fillRect l="-842" t="-52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4B05DD-DD56-4356-9FAB-784752178E18}"/>
                  </a:ext>
                </a:extLst>
              </p:cNvPr>
              <p:cNvSpPr txBox="1"/>
              <p:nvPr/>
            </p:nvSpPr>
            <p:spPr>
              <a:xfrm>
                <a:off x="8211844" y="2130641"/>
                <a:ext cx="4749553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Parameters:</a:t>
                </a:r>
              </a:p>
              <a:p>
                <a:r>
                  <a:rPr lang="en-US" dirty="0"/>
                  <a:t>	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,</a:t>
                </a:r>
                <a:r>
                  <a:rPr lang="el-G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BD</m:t>
                    </m:r>
                  </m:oMath>
                </a14:m>
                <a:r>
                  <a:rPr lang="en-US" dirty="0"/>
                  <a:t>]</a:t>
                </a:r>
              </a:p>
              <a:p>
                <a:r>
                  <a:rPr lang="en-US" dirty="0"/>
                  <a:t>Currently:</a:t>
                </a:r>
              </a:p>
              <a:p>
                <a:r>
                  <a:rPr lang="en-US" dirty="0"/>
                  <a:t>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	 J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	</a:t>
                </a:r>
                <a:r>
                  <a:rPr lang="el-G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=0−3000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BD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4B05DD-DD56-4356-9FAB-784752178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844" y="2130641"/>
                <a:ext cx="4749553" cy="3139321"/>
              </a:xfrm>
              <a:prstGeom prst="rect">
                <a:avLst/>
              </a:prstGeom>
              <a:blipFill>
                <a:blip r:embed="rId4"/>
                <a:stretch>
                  <a:fillRect l="-1027" t="-1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6908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DCDDFCE-AA74-49CD-B2CA-78924A8E0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5728" y="3893228"/>
            <a:ext cx="4953741" cy="295367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88AE35A-8973-4557-8AE5-FFB826889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15705" y="3554723"/>
            <a:ext cx="4953741" cy="329218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2195681-FC91-4414-B347-0956FB4129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70423" y="825620"/>
            <a:ext cx="4859046" cy="307870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7EB5593-57DE-46C5-95B3-B3A83DFD0C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10401" y="825623"/>
            <a:ext cx="4859046" cy="30787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1826244-29C1-4B30-95E9-CCFACBB4EE68}"/>
              </a:ext>
            </a:extLst>
          </p:cNvPr>
          <p:cNvSpPr txBox="1"/>
          <p:nvPr/>
        </p:nvSpPr>
        <p:spPr>
          <a:xfrm>
            <a:off x="7710729" y="79340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L=16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16939E-7AEA-409D-B484-421E575485A6}"/>
              </a:ext>
            </a:extLst>
          </p:cNvPr>
          <p:cNvSpPr txBox="1"/>
          <p:nvPr/>
        </p:nvSpPr>
        <p:spPr>
          <a:xfrm>
            <a:off x="2638148" y="79340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L=12</a:t>
            </a:r>
          </a:p>
        </p:txBody>
      </p:sp>
    </p:spTree>
    <p:extLst>
      <p:ext uri="{BB962C8B-B14F-4D97-AF65-F5344CB8AC3E}">
        <p14:creationId xmlns:p14="http://schemas.microsoft.com/office/powerpoint/2010/main" val="2636570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CC604AE8-2A5F-4EE1-9230-7C54DB01A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7869" y="0"/>
            <a:ext cx="4423010" cy="24638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43B509-F59E-4EBE-A26D-6F760EF765F1}"/>
              </a:ext>
            </a:extLst>
          </p:cNvPr>
          <p:cNvSpPr txBox="1"/>
          <p:nvPr/>
        </p:nvSpPr>
        <p:spPr>
          <a:xfrm>
            <a:off x="115412" y="204187"/>
            <a:ext cx="1313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N=2</a:t>
            </a:r>
          </a:p>
          <a:p>
            <a:r>
              <a:rPr lang="en-US" dirty="0"/>
              <a:t>L=16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780D33E7-3318-4C95-9F51-DC04CD5840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869" y="2539013"/>
            <a:ext cx="4324904" cy="204205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40352BA-3913-4B81-852F-72DD7CB06F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5600" y="4581063"/>
            <a:ext cx="4324904" cy="222860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A6014A7-2933-4727-A4A9-D4343D1B32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51974" y="4446046"/>
            <a:ext cx="4554242" cy="2337764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C361DC3-A6C6-4CED-AA12-1B21932829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76513" y="0"/>
            <a:ext cx="4705165" cy="241195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44AEF70F-35E0-463D-B384-3DDEC34187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76513" y="2312235"/>
            <a:ext cx="4705164" cy="237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42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23F88-138E-4E89-9CA3-F13596EFD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930" y="356249"/>
            <a:ext cx="12092940" cy="1325563"/>
          </a:xfrm>
        </p:spPr>
        <p:txBody>
          <a:bodyPr/>
          <a:lstStyle/>
          <a:p>
            <a:r>
              <a:rPr lang="en-US" dirty="0"/>
              <a:t>List of things John will definitely not forget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8DA85-4B2E-4EBF-8627-22607974B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3930" y="1381740"/>
            <a:ext cx="12092940" cy="538304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Check total parity at the end of run ~</a:t>
            </a:r>
          </a:p>
          <a:p>
            <a:r>
              <a:rPr lang="en-US" dirty="0"/>
              <a:t>Write down all that shit on Roger’s board X</a:t>
            </a:r>
          </a:p>
          <a:p>
            <a:r>
              <a:rPr lang="en-US" dirty="0"/>
              <a:t>Check Energy difference of ground states for V=0 and V=Vmax X</a:t>
            </a:r>
          </a:p>
          <a:p>
            <a:r>
              <a:rPr lang="en-US" dirty="0"/>
              <a:t>For every plot check n=0 ~</a:t>
            </a:r>
          </a:p>
          <a:p>
            <a:r>
              <a:rPr lang="en-US" dirty="0"/>
              <a:t>For </a:t>
            </a:r>
            <a:r>
              <a:rPr lang="en-US" dirty="0" err="1"/>
              <a:t>Umax</a:t>
            </a:r>
            <a:r>
              <a:rPr lang="en-US" dirty="0"/>
              <a:t>=0 X</a:t>
            </a:r>
          </a:p>
          <a:p>
            <a:r>
              <a:rPr lang="en-US" dirty="0"/>
              <a:t>Do as a function of U – figure out the order in perturbation theory X</a:t>
            </a:r>
          </a:p>
          <a:p>
            <a:r>
              <a:rPr lang="en-US" dirty="0"/>
              <a:t>As a function of Bond Dimension X</a:t>
            </a:r>
          </a:p>
          <a:p>
            <a:r>
              <a:rPr lang="en-US" dirty="0"/>
              <a:t>Zap before ramp up</a:t>
            </a:r>
          </a:p>
          <a:p>
            <a:r>
              <a:rPr lang="en-US" dirty="0"/>
              <a:t>AS a function of tr – look at errors in parity</a:t>
            </a:r>
          </a:p>
          <a:p>
            <a:r>
              <a:rPr lang="en-US" dirty="0"/>
              <a:t>U_MPO should become </a:t>
            </a:r>
            <a:r>
              <a:rPr lang="en-US" dirty="0" err="1"/>
              <a:t>U_MPO_zdesvd</a:t>
            </a:r>
            <a:endParaRPr lang="en-US" dirty="0"/>
          </a:p>
          <a:p>
            <a:r>
              <a:rPr lang="en-US" dirty="0"/>
              <a:t>Fix </a:t>
            </a:r>
            <a:r>
              <a:rPr lang="en-US" dirty="0" err="1"/>
              <a:t>Emid</a:t>
            </a:r>
            <a:r>
              <a:rPr lang="en-US" dirty="0"/>
              <a:t> using </a:t>
            </a:r>
            <a:r>
              <a:rPr lang="en-US"/>
              <a:t>MPO_time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85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raphic 34">
            <a:extLst>
              <a:ext uri="{FF2B5EF4-FFF2-40B4-BE49-F238E27FC236}">
                <a16:creationId xmlns:a16="http://schemas.microsoft.com/office/drawing/2014/main" id="{798E6C8E-3F90-4E3F-823A-E9A2A8280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153" y="1"/>
            <a:ext cx="3571782" cy="2381188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60A2321-F40A-45EB-8F89-0D2ADA85A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94342" y="1"/>
            <a:ext cx="3571782" cy="2381188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07383B46-DAA7-45DA-8214-CF481767A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2244" y="1"/>
            <a:ext cx="3571782" cy="2381188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69E89DDE-6869-4B8A-8827-FD0CFC20B1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7153" y="2222368"/>
            <a:ext cx="3571782" cy="2381188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19276EE4-4EE4-4D43-BCC4-DFD18AB8F8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94342" y="2222368"/>
            <a:ext cx="3571782" cy="2381188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69B9B1B0-4A7D-4323-BF30-04CD44CE17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312244" y="2222368"/>
            <a:ext cx="3571782" cy="23811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6EC5A037-6E37-4168-9012-8863F68E0C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97153" y="4453632"/>
            <a:ext cx="3571782" cy="2381188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B79AE96B-DE7E-4284-B550-885A534D2E5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216897" y="4453632"/>
            <a:ext cx="3571782" cy="23811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DCC54CA5-3429-427E-AA40-4A9ED6D3022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614086" y="4453632"/>
            <a:ext cx="3571782" cy="23811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40C637F-AC7B-47EF-B642-0B5C2C52D075}"/>
                  </a:ext>
                </a:extLst>
              </p:cNvPr>
              <p:cNvSpPr txBox="1"/>
              <p:nvPr/>
            </p:nvSpPr>
            <p:spPr>
              <a:xfrm>
                <a:off x="2429230" y="798990"/>
                <a:ext cx="6106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40C637F-AC7B-47EF-B642-0B5C2C52D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230" y="798990"/>
                <a:ext cx="610680" cy="276999"/>
              </a:xfrm>
              <a:prstGeom prst="rect">
                <a:avLst/>
              </a:prstGeom>
              <a:blipFill>
                <a:blip r:embed="rId20"/>
                <a:stretch>
                  <a:fillRect l="-7921" r="-792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3593294-1EFD-4E6B-A70E-4ADDFDB0807B}"/>
                  </a:ext>
                </a:extLst>
              </p:cNvPr>
              <p:cNvSpPr txBox="1"/>
              <p:nvPr/>
            </p:nvSpPr>
            <p:spPr>
              <a:xfrm>
                <a:off x="5380515" y="798990"/>
                <a:ext cx="6106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3593294-1EFD-4E6B-A70E-4ADDFDB08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515" y="798990"/>
                <a:ext cx="610680" cy="276999"/>
              </a:xfrm>
              <a:prstGeom prst="rect">
                <a:avLst/>
              </a:prstGeom>
              <a:blipFill>
                <a:blip r:embed="rId21"/>
                <a:stretch>
                  <a:fillRect l="-9000" r="-8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5E95F6C-24B7-431B-ACF2-A31A293E66D4}"/>
                  </a:ext>
                </a:extLst>
              </p:cNvPr>
              <p:cNvSpPr txBox="1"/>
              <p:nvPr/>
            </p:nvSpPr>
            <p:spPr>
              <a:xfrm>
                <a:off x="8484882" y="798990"/>
                <a:ext cx="6106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5E95F6C-24B7-431B-ACF2-A31A293E6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4882" y="798990"/>
                <a:ext cx="610680" cy="276999"/>
              </a:xfrm>
              <a:prstGeom prst="rect">
                <a:avLst/>
              </a:prstGeom>
              <a:blipFill>
                <a:blip r:embed="rId22"/>
                <a:stretch>
                  <a:fillRect l="-9000" r="-8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765379D-CBCE-46AC-A56A-0042B80C32B4}"/>
                  </a:ext>
                </a:extLst>
              </p:cNvPr>
              <p:cNvSpPr txBox="1"/>
              <p:nvPr/>
            </p:nvSpPr>
            <p:spPr>
              <a:xfrm>
                <a:off x="2429230" y="2974014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765379D-CBCE-46AC-A56A-0042B80C3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230" y="2974014"/>
                <a:ext cx="738920" cy="276999"/>
              </a:xfrm>
              <a:prstGeom prst="rect">
                <a:avLst/>
              </a:prstGeom>
              <a:blipFill>
                <a:blip r:embed="rId23"/>
                <a:stretch>
                  <a:fillRect l="-6557" r="-737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1B292E1-FA22-4B6C-A1CA-F31506200ADE}"/>
                  </a:ext>
                </a:extLst>
              </p:cNvPr>
              <p:cNvSpPr txBox="1"/>
              <p:nvPr/>
            </p:nvSpPr>
            <p:spPr>
              <a:xfrm>
                <a:off x="2429230" y="5149041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1B292E1-FA22-4B6C-A1CA-F31506200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230" y="5149041"/>
                <a:ext cx="738920" cy="276999"/>
              </a:xfrm>
              <a:prstGeom prst="rect">
                <a:avLst/>
              </a:prstGeom>
              <a:blipFill>
                <a:blip r:embed="rId24"/>
                <a:stretch>
                  <a:fillRect l="-6557" r="-737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C83A337-53A2-4410-9352-537B7D27D436}"/>
                  </a:ext>
                </a:extLst>
              </p:cNvPr>
              <p:cNvSpPr txBox="1"/>
              <p:nvPr/>
            </p:nvSpPr>
            <p:spPr>
              <a:xfrm>
                <a:off x="5494986" y="2974013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C83A337-53A2-4410-9352-537B7D27D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986" y="2974013"/>
                <a:ext cx="738920" cy="276999"/>
              </a:xfrm>
              <a:prstGeom prst="rect">
                <a:avLst/>
              </a:prstGeom>
              <a:blipFill>
                <a:blip r:embed="rId25"/>
                <a:stretch>
                  <a:fillRect l="-6557" r="-737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35795B6-F0E6-49E4-AAA2-DC5985F8AF00}"/>
                  </a:ext>
                </a:extLst>
              </p:cNvPr>
              <p:cNvSpPr txBox="1"/>
              <p:nvPr/>
            </p:nvSpPr>
            <p:spPr>
              <a:xfrm>
                <a:off x="8488780" y="2974013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35795B6-F0E6-49E4-AAA2-DC5985F8A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8780" y="2974013"/>
                <a:ext cx="738920" cy="276999"/>
              </a:xfrm>
              <a:prstGeom prst="rect">
                <a:avLst/>
              </a:prstGeom>
              <a:blipFill>
                <a:blip r:embed="rId26"/>
                <a:stretch>
                  <a:fillRect l="-7438" r="-743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21CB09C-A4EE-48C9-BC07-B018DB9E5C40}"/>
                  </a:ext>
                </a:extLst>
              </p:cNvPr>
              <p:cNvSpPr txBox="1"/>
              <p:nvPr/>
            </p:nvSpPr>
            <p:spPr>
              <a:xfrm>
                <a:off x="5494986" y="5149041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21CB09C-A4EE-48C9-BC07-B018DB9E5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986" y="5149041"/>
                <a:ext cx="738920" cy="276999"/>
              </a:xfrm>
              <a:prstGeom prst="rect">
                <a:avLst/>
              </a:prstGeom>
              <a:blipFill>
                <a:blip r:embed="rId27"/>
                <a:stretch>
                  <a:fillRect l="-6557" r="-737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DA55F61-29D3-423F-A5DC-441ED3A7FE7F}"/>
                  </a:ext>
                </a:extLst>
              </p:cNvPr>
              <p:cNvSpPr txBox="1"/>
              <p:nvPr/>
            </p:nvSpPr>
            <p:spPr>
              <a:xfrm>
                <a:off x="8662833" y="5149040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DA55F61-29D3-423F-A5DC-441ED3A7F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2833" y="5149040"/>
                <a:ext cx="738920" cy="276999"/>
              </a:xfrm>
              <a:prstGeom prst="rect">
                <a:avLst/>
              </a:prstGeom>
              <a:blipFill>
                <a:blip r:embed="rId28"/>
                <a:stretch>
                  <a:fillRect l="-6612" r="-826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88CC446-BA15-45B5-B658-B884F95A6080}"/>
                  </a:ext>
                </a:extLst>
              </p:cNvPr>
              <p:cNvSpPr txBox="1"/>
              <p:nvPr/>
            </p:nvSpPr>
            <p:spPr>
              <a:xfrm>
                <a:off x="10827492" y="681812"/>
                <a:ext cx="1529137" cy="28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Parity=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88CC446-BA15-45B5-B658-B884F95A6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7492" y="681812"/>
                <a:ext cx="1529137" cy="283283"/>
              </a:xfrm>
              <a:prstGeom prst="rect">
                <a:avLst/>
              </a:prstGeom>
              <a:blipFill>
                <a:blip r:embed="rId29"/>
                <a:stretch>
                  <a:fillRect l="-7968" t="-15217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073E2E6-AA04-4E98-B24B-72B35FFF1DF2}"/>
                  </a:ext>
                </a:extLst>
              </p:cNvPr>
              <p:cNvSpPr txBox="1"/>
              <p:nvPr/>
            </p:nvSpPr>
            <p:spPr>
              <a:xfrm>
                <a:off x="10827492" y="1168807"/>
                <a:ext cx="1541961" cy="28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Parity=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073E2E6-AA04-4E98-B24B-72B35FFF1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7492" y="1168807"/>
                <a:ext cx="1541961" cy="283283"/>
              </a:xfrm>
              <a:prstGeom prst="rect">
                <a:avLst/>
              </a:prstGeom>
              <a:blipFill>
                <a:blip r:embed="rId30"/>
                <a:stretch>
                  <a:fillRect l="-7905" t="-15217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6BA7C85A-4DD3-4E64-A9EA-69CE2A761BBB}"/>
              </a:ext>
            </a:extLst>
          </p:cNvPr>
          <p:cNvSpPr/>
          <p:nvPr/>
        </p:nvSpPr>
        <p:spPr>
          <a:xfrm>
            <a:off x="10667693" y="798990"/>
            <a:ext cx="97655" cy="94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B14D775-734F-457E-88DE-7AF7550D9790}"/>
              </a:ext>
            </a:extLst>
          </p:cNvPr>
          <p:cNvSpPr/>
          <p:nvPr/>
        </p:nvSpPr>
        <p:spPr>
          <a:xfrm>
            <a:off x="10667693" y="1283814"/>
            <a:ext cx="97655" cy="94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76B9B15-4B74-4FDE-8F5A-80FC63C090F7}"/>
                  </a:ext>
                </a:extLst>
              </p:cNvPr>
              <p:cNvSpPr txBox="1"/>
              <p:nvPr/>
            </p:nvSpPr>
            <p:spPr>
              <a:xfrm>
                <a:off x="1470506" y="2197892"/>
                <a:ext cx="19174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=0.01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76B9B15-4B74-4FDE-8F5A-80FC63C09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506" y="2197892"/>
                <a:ext cx="1917448" cy="276999"/>
              </a:xfrm>
              <a:prstGeom prst="rect">
                <a:avLst/>
              </a:prstGeom>
              <a:blipFill>
                <a:blip r:embed="rId31"/>
                <a:stretch>
                  <a:fillRect l="-2540" t="-4444" r="-381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8027A4B-4E0D-4032-B8CB-665CF1EA62B2}"/>
                  </a:ext>
                </a:extLst>
              </p:cNvPr>
              <p:cNvSpPr txBox="1"/>
              <p:nvPr/>
            </p:nvSpPr>
            <p:spPr>
              <a:xfrm rot="16200000">
                <a:off x="87766" y="974476"/>
                <a:ext cx="7317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𝑃𝑎𝑟𝑖𝑡𝑦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8027A4B-4E0D-4032-B8CB-665CF1EA6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7766" y="974476"/>
                <a:ext cx="731739" cy="276999"/>
              </a:xfrm>
              <a:prstGeom prst="rect">
                <a:avLst/>
              </a:prstGeom>
              <a:blipFill>
                <a:blip r:embed="rId32"/>
                <a:stretch>
                  <a:fillRect l="-4444" t="-10833" r="-35556" b="-1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2313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C8FB1143-DA42-4AB4-AD00-F1F77F837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4403" y="1"/>
            <a:ext cx="3262544" cy="217502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6547B8E-F142-4E5E-8323-B013AB1920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8423" y="-1"/>
            <a:ext cx="3262544" cy="217502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8675011-00A7-4CA7-A260-D41FF23501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96831" y="1"/>
            <a:ext cx="3262544" cy="217502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1B1FF85-7EBC-4860-B598-7B65229111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04403" y="2175028"/>
            <a:ext cx="3262544" cy="217502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CDFD989-4EDF-4A3F-82BD-125492331F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78423" y="2175026"/>
            <a:ext cx="3262544" cy="217502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97C0C95-6803-4652-9AB1-F97470FD062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96831" y="2175025"/>
            <a:ext cx="3262542" cy="217502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CE853E5-C881-4E86-A01B-C47F9FD52D2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04404" y="4350053"/>
            <a:ext cx="3262539" cy="2175026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3A49E69-74D6-48B4-AB1C-25F87E6D21B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78423" y="4350053"/>
            <a:ext cx="3262536" cy="217502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6964A3D-8070-4A53-B367-2D20218B5DF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196831" y="4350053"/>
            <a:ext cx="3262536" cy="21750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18D7C33-8155-4086-AB51-35AE20BD19BA}"/>
                  </a:ext>
                </a:extLst>
              </p:cNvPr>
              <p:cNvSpPr txBox="1"/>
              <p:nvPr/>
            </p:nvSpPr>
            <p:spPr>
              <a:xfrm>
                <a:off x="1728045" y="257453"/>
                <a:ext cx="6106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18D7C33-8155-4086-AB51-35AE20BD1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045" y="257453"/>
                <a:ext cx="610680" cy="276999"/>
              </a:xfrm>
              <a:prstGeom prst="rect">
                <a:avLst/>
              </a:prstGeom>
              <a:blipFill>
                <a:blip r:embed="rId20"/>
                <a:stretch>
                  <a:fillRect l="-7921" r="-792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F5E80A9-C524-4AE9-98ED-495CE1762792}"/>
                  </a:ext>
                </a:extLst>
              </p:cNvPr>
              <p:cNvSpPr txBox="1"/>
              <p:nvPr/>
            </p:nvSpPr>
            <p:spPr>
              <a:xfrm>
                <a:off x="4679330" y="257453"/>
                <a:ext cx="6106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F5E80A9-C524-4AE9-98ED-495CE1762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330" y="257453"/>
                <a:ext cx="610680" cy="276999"/>
              </a:xfrm>
              <a:prstGeom prst="rect">
                <a:avLst/>
              </a:prstGeom>
              <a:blipFill>
                <a:blip r:embed="rId21"/>
                <a:stretch>
                  <a:fillRect l="-9000" r="-8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EF9756D-0ADA-4227-B491-5F1D2D29D6B5}"/>
                  </a:ext>
                </a:extLst>
              </p:cNvPr>
              <p:cNvSpPr txBox="1"/>
              <p:nvPr/>
            </p:nvSpPr>
            <p:spPr>
              <a:xfrm>
                <a:off x="7783697" y="257453"/>
                <a:ext cx="6106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EF9756D-0ADA-4227-B491-5F1D2D29D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697" y="257453"/>
                <a:ext cx="610680" cy="276999"/>
              </a:xfrm>
              <a:prstGeom prst="rect">
                <a:avLst/>
              </a:prstGeom>
              <a:blipFill>
                <a:blip r:embed="rId22"/>
                <a:stretch>
                  <a:fillRect l="-9000" r="-8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97DE809-6790-4A92-B949-9D0556F08281}"/>
                  </a:ext>
                </a:extLst>
              </p:cNvPr>
              <p:cNvSpPr txBox="1"/>
              <p:nvPr/>
            </p:nvSpPr>
            <p:spPr>
              <a:xfrm>
                <a:off x="1728045" y="2432477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97DE809-6790-4A92-B949-9D0556F08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045" y="2432477"/>
                <a:ext cx="738920" cy="276999"/>
              </a:xfrm>
              <a:prstGeom prst="rect">
                <a:avLst/>
              </a:prstGeom>
              <a:blipFill>
                <a:blip r:embed="rId23"/>
                <a:stretch>
                  <a:fillRect l="-6557" r="-737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E44AF80-5B1E-44B9-B21D-47C59CE2A1D1}"/>
                  </a:ext>
                </a:extLst>
              </p:cNvPr>
              <p:cNvSpPr txBox="1"/>
              <p:nvPr/>
            </p:nvSpPr>
            <p:spPr>
              <a:xfrm>
                <a:off x="1728045" y="4607504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E44AF80-5B1E-44B9-B21D-47C59CE2A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045" y="4607504"/>
                <a:ext cx="738920" cy="276999"/>
              </a:xfrm>
              <a:prstGeom prst="rect">
                <a:avLst/>
              </a:prstGeom>
              <a:blipFill>
                <a:blip r:embed="rId24"/>
                <a:stretch>
                  <a:fillRect l="-6557" r="-737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45876AC-B7ED-468D-8AD7-BDABF139AFC1}"/>
                  </a:ext>
                </a:extLst>
              </p:cNvPr>
              <p:cNvSpPr txBox="1"/>
              <p:nvPr/>
            </p:nvSpPr>
            <p:spPr>
              <a:xfrm>
                <a:off x="4793801" y="2432476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45876AC-B7ED-468D-8AD7-BDABF139A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801" y="2432476"/>
                <a:ext cx="738920" cy="276999"/>
              </a:xfrm>
              <a:prstGeom prst="rect">
                <a:avLst/>
              </a:prstGeom>
              <a:blipFill>
                <a:blip r:embed="rId25"/>
                <a:stretch>
                  <a:fillRect l="-6557" r="-737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C86A556-5705-43B0-A0E7-FD8AB67C0264}"/>
                  </a:ext>
                </a:extLst>
              </p:cNvPr>
              <p:cNvSpPr txBox="1"/>
              <p:nvPr/>
            </p:nvSpPr>
            <p:spPr>
              <a:xfrm>
                <a:off x="7787595" y="2432476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C86A556-5705-43B0-A0E7-FD8AB67C0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595" y="2432476"/>
                <a:ext cx="738920" cy="276999"/>
              </a:xfrm>
              <a:prstGeom prst="rect">
                <a:avLst/>
              </a:prstGeom>
              <a:blipFill>
                <a:blip r:embed="rId26"/>
                <a:stretch>
                  <a:fillRect l="-6557" r="-737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B4ECDDC-B356-4B4F-AE48-544C6379C6BC}"/>
                  </a:ext>
                </a:extLst>
              </p:cNvPr>
              <p:cNvSpPr txBox="1"/>
              <p:nvPr/>
            </p:nvSpPr>
            <p:spPr>
              <a:xfrm>
                <a:off x="4793801" y="4607504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B4ECDDC-B356-4B4F-AE48-544C6379C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801" y="4607504"/>
                <a:ext cx="738920" cy="276999"/>
              </a:xfrm>
              <a:prstGeom prst="rect">
                <a:avLst/>
              </a:prstGeom>
              <a:blipFill>
                <a:blip r:embed="rId27"/>
                <a:stretch>
                  <a:fillRect l="-6557" r="-737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0A1C048-2FAF-407E-9C38-0313F163BB29}"/>
                  </a:ext>
                </a:extLst>
              </p:cNvPr>
              <p:cNvSpPr txBox="1"/>
              <p:nvPr/>
            </p:nvSpPr>
            <p:spPr>
              <a:xfrm>
                <a:off x="7961648" y="4607503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0A1C048-2FAF-407E-9C38-0313F163B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1648" y="4607503"/>
                <a:ext cx="738920" cy="276999"/>
              </a:xfrm>
              <a:prstGeom prst="rect">
                <a:avLst/>
              </a:prstGeom>
              <a:blipFill>
                <a:blip r:embed="rId28"/>
                <a:stretch>
                  <a:fillRect l="-6612" r="-826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96BF52B-3FFD-405B-B285-7BA1416E7959}"/>
                  </a:ext>
                </a:extLst>
              </p:cNvPr>
              <p:cNvSpPr txBox="1"/>
              <p:nvPr/>
            </p:nvSpPr>
            <p:spPr>
              <a:xfrm rot="16200000">
                <a:off x="833676" y="755493"/>
                <a:ext cx="6526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96BF52B-3FFD-405B-B285-7BA1416E7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33676" y="755493"/>
                <a:ext cx="652679" cy="276999"/>
              </a:xfrm>
              <a:prstGeom prst="rect">
                <a:avLst/>
              </a:prstGeom>
              <a:blipFill>
                <a:blip r:embed="rId29"/>
                <a:stretch>
                  <a:fillRect t="-7477" r="-6667" b="-84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5B033B5-4C24-4AAC-B68C-A3F3BE2CDB9B}"/>
                  </a:ext>
                </a:extLst>
              </p:cNvPr>
              <p:cNvSpPr txBox="1"/>
              <p:nvPr/>
            </p:nvSpPr>
            <p:spPr>
              <a:xfrm>
                <a:off x="2033385" y="2036528"/>
                <a:ext cx="19174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=0.01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5B033B5-4C24-4AAC-B68C-A3F3BE2CD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385" y="2036528"/>
                <a:ext cx="1917448" cy="276999"/>
              </a:xfrm>
              <a:prstGeom prst="rect">
                <a:avLst/>
              </a:prstGeom>
              <a:blipFill>
                <a:blip r:embed="rId30"/>
                <a:stretch>
                  <a:fillRect l="-2548" t="-2174" r="-4140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6F664B7-D5D8-4968-BAC7-A604408031DE}"/>
                  </a:ext>
                </a:extLst>
              </p:cNvPr>
              <p:cNvSpPr txBox="1"/>
              <p:nvPr/>
            </p:nvSpPr>
            <p:spPr>
              <a:xfrm>
                <a:off x="10898543" y="824383"/>
                <a:ext cx="28030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Phase Error=|</a:t>
                </a:r>
                <a:r>
                  <a:rPr lang="en-US" dirty="0" err="1"/>
                  <a:t>Im</a:t>
                </a:r>
                <a:r>
                  <a:rPr lang="en-US" dirty="0"/>
                  <a:t> Log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dirty="0"/>
                  <a:t>|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6F664B7-D5D8-4968-BAC7-A60440803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8543" y="824383"/>
                <a:ext cx="2803011" cy="276999"/>
              </a:xfrm>
              <a:prstGeom prst="rect">
                <a:avLst/>
              </a:prstGeom>
              <a:blipFill>
                <a:blip r:embed="rId31"/>
                <a:stretch>
                  <a:fillRect l="-5217" t="-28261" r="-4348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CEDD57A-AC98-4976-B975-30C3577A32B9}"/>
                  </a:ext>
                </a:extLst>
              </p:cNvPr>
              <p:cNvSpPr txBox="1"/>
              <p:nvPr/>
            </p:nvSpPr>
            <p:spPr>
              <a:xfrm>
                <a:off x="10944505" y="1220332"/>
                <a:ext cx="2891689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Phase Error=|</a:t>
                </a:r>
                <a:r>
                  <a:rPr lang="en-US" dirty="0" err="1"/>
                  <a:t>Im</a:t>
                </a:r>
                <a:r>
                  <a:rPr lang="en-US" dirty="0"/>
                  <a:t> Log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dirty="0"/>
                  <a:t>|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CEDD57A-AC98-4976-B975-30C3577A3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4505" y="1220332"/>
                <a:ext cx="2891689" cy="318677"/>
              </a:xfrm>
              <a:prstGeom prst="rect">
                <a:avLst/>
              </a:prstGeom>
              <a:blipFill>
                <a:blip r:embed="rId32"/>
                <a:stretch>
                  <a:fillRect l="-4842" t="-17308" r="-4211" b="-40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08934D8-0208-438B-BAF9-48CCF5DAF272}"/>
                  </a:ext>
                </a:extLst>
              </p:cNvPr>
              <p:cNvSpPr txBox="1"/>
              <p:nvPr/>
            </p:nvSpPr>
            <p:spPr>
              <a:xfrm>
                <a:off x="10811915" y="1737399"/>
                <a:ext cx="29762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Overlap Error=|Re Log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dirty="0"/>
                  <a:t>|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08934D8-0208-438B-BAF9-48CCF5DAF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1915" y="1737399"/>
                <a:ext cx="2976264" cy="276999"/>
              </a:xfrm>
              <a:prstGeom prst="rect">
                <a:avLst/>
              </a:prstGeom>
              <a:blipFill>
                <a:blip r:embed="rId33"/>
                <a:stretch>
                  <a:fillRect l="-4918" t="-28889" r="-4098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AE3B73A-9E27-4D49-856D-4338968DB26F}"/>
                  </a:ext>
                </a:extLst>
              </p:cNvPr>
              <p:cNvSpPr txBox="1"/>
              <p:nvPr/>
            </p:nvSpPr>
            <p:spPr>
              <a:xfrm>
                <a:off x="10813392" y="2031843"/>
                <a:ext cx="3064942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Overlap Error=|Re Log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dirty="0"/>
                  <a:t>|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AE3B73A-9E27-4D49-856D-4338968DB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3392" y="2031843"/>
                <a:ext cx="3064942" cy="318677"/>
              </a:xfrm>
              <a:prstGeom prst="rect">
                <a:avLst/>
              </a:prstGeom>
              <a:blipFill>
                <a:blip r:embed="rId34"/>
                <a:stretch>
                  <a:fillRect l="-4771" t="-16981" r="-3777" b="-37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671F8AC8-CD22-4C12-B9CF-91CA6D847D35}"/>
              </a:ext>
            </a:extLst>
          </p:cNvPr>
          <p:cNvSpPr/>
          <p:nvPr/>
        </p:nvSpPr>
        <p:spPr>
          <a:xfrm>
            <a:off x="10667693" y="1328204"/>
            <a:ext cx="97655" cy="94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70A614F-D570-4867-AF4B-787EDBB1D703}"/>
              </a:ext>
            </a:extLst>
          </p:cNvPr>
          <p:cNvSpPr/>
          <p:nvPr/>
        </p:nvSpPr>
        <p:spPr>
          <a:xfrm>
            <a:off x="10667693" y="915530"/>
            <a:ext cx="97655" cy="9470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BFA53C0-50CD-49E2-8535-BEC0C9CBB68A}"/>
              </a:ext>
            </a:extLst>
          </p:cNvPr>
          <p:cNvSpPr/>
          <p:nvPr/>
        </p:nvSpPr>
        <p:spPr>
          <a:xfrm>
            <a:off x="10667692" y="1875898"/>
            <a:ext cx="97655" cy="947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E4F13FB-2989-4721-98A3-E74C5D79206F}"/>
              </a:ext>
            </a:extLst>
          </p:cNvPr>
          <p:cNvSpPr/>
          <p:nvPr/>
        </p:nvSpPr>
        <p:spPr>
          <a:xfrm>
            <a:off x="10667692" y="2207212"/>
            <a:ext cx="97655" cy="9470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242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A2E184A-F0DB-4670-A7A6-F985ECA39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2648" y="0"/>
            <a:ext cx="3276600" cy="218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DCDD82A-884B-487C-8FD0-66B02E301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11168" y="0"/>
            <a:ext cx="3276600" cy="218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4DC8DE7-0B7B-4BD7-9506-694B6E596E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09688" y="0"/>
            <a:ext cx="3276600" cy="218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FE99FC9-BC80-49B2-991D-4E735C1B81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9600" y="2371344"/>
            <a:ext cx="3276600" cy="218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2EC0B3D-DE0A-4BF7-850F-988B64CC7F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11168" y="2371344"/>
            <a:ext cx="3276600" cy="21844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8C7CA02-F590-41C4-A10F-89032114E8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09688" y="2371344"/>
            <a:ext cx="3276600" cy="21844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0463C67-FCFF-4A70-9DCD-4A15BED88DC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9600" y="4669536"/>
            <a:ext cx="3276600" cy="21844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3C438E9-C7D4-4369-8108-7E494CEF673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11168" y="4673600"/>
            <a:ext cx="3276600" cy="21844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04B4631-A2D2-4C98-86A7-2DA5576B1AA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409688" y="4673600"/>
            <a:ext cx="3276600" cy="218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E5A912-8E49-44DE-873A-571F8B226F28}"/>
                  </a:ext>
                </a:extLst>
              </p:cNvPr>
              <p:cNvSpPr txBox="1"/>
              <p:nvPr/>
            </p:nvSpPr>
            <p:spPr>
              <a:xfrm>
                <a:off x="1640002" y="2159692"/>
                <a:ext cx="19174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=0.01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E5A912-8E49-44DE-873A-571F8B226F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0002" y="2159692"/>
                <a:ext cx="1917448" cy="276999"/>
              </a:xfrm>
              <a:prstGeom prst="rect">
                <a:avLst/>
              </a:prstGeom>
              <a:blipFill>
                <a:blip r:embed="rId20"/>
                <a:stretch>
                  <a:fillRect l="-2540" t="-2174" r="-3810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594299-F3F4-41C5-8E28-7F0815EE3EC8}"/>
                  </a:ext>
                </a:extLst>
              </p:cNvPr>
              <p:cNvSpPr txBox="1"/>
              <p:nvPr/>
            </p:nvSpPr>
            <p:spPr>
              <a:xfrm rot="16200000">
                <a:off x="-42113" y="936276"/>
                <a:ext cx="13304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𝑃𝑎𝑟𝑖𝑡𝑦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𝑆h𝑖𝑓𝑡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594299-F3F4-41C5-8E28-7F0815EE3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2113" y="936276"/>
                <a:ext cx="1330492" cy="276999"/>
              </a:xfrm>
              <a:prstGeom prst="rect">
                <a:avLst/>
              </a:prstGeom>
              <a:blipFill>
                <a:blip r:embed="rId21"/>
                <a:stretch>
                  <a:fillRect l="-4444" t="-5963" r="-33333" b="-5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1B26E11-C148-4D28-A25A-006E0A3229C3}"/>
                  </a:ext>
                </a:extLst>
              </p:cNvPr>
              <p:cNvSpPr txBox="1"/>
              <p:nvPr/>
            </p:nvSpPr>
            <p:spPr>
              <a:xfrm>
                <a:off x="10827492" y="681812"/>
                <a:ext cx="2282548" cy="28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Parity Shift=1-|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1B26E11-C148-4D28-A25A-006E0A322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7492" y="681812"/>
                <a:ext cx="2282548" cy="283283"/>
              </a:xfrm>
              <a:prstGeom prst="rect">
                <a:avLst/>
              </a:prstGeom>
              <a:blipFill>
                <a:blip r:embed="rId22"/>
                <a:stretch>
                  <a:fillRect l="-5333" t="-15217" r="-2400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698BBC-D4CE-4198-BBA1-5113FE8EBC2B}"/>
                  </a:ext>
                </a:extLst>
              </p:cNvPr>
              <p:cNvSpPr txBox="1"/>
              <p:nvPr/>
            </p:nvSpPr>
            <p:spPr>
              <a:xfrm>
                <a:off x="10827492" y="1168807"/>
                <a:ext cx="2295372" cy="28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Parity Shift=1-|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698BBC-D4CE-4198-BBA1-5113FE8EB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7492" y="1168807"/>
                <a:ext cx="2295372" cy="283283"/>
              </a:xfrm>
              <a:prstGeom prst="rect">
                <a:avLst/>
              </a:prstGeom>
              <a:blipFill>
                <a:blip r:embed="rId23"/>
                <a:stretch>
                  <a:fillRect l="-5305" t="-15217" r="-2387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19D5D6D8-6C70-429B-9927-4758297E3ADF}"/>
              </a:ext>
            </a:extLst>
          </p:cNvPr>
          <p:cNvSpPr/>
          <p:nvPr/>
        </p:nvSpPr>
        <p:spPr>
          <a:xfrm>
            <a:off x="10667693" y="798990"/>
            <a:ext cx="97655" cy="94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072DD6-8FA1-4FD0-AAC0-9020BCD881EC}"/>
              </a:ext>
            </a:extLst>
          </p:cNvPr>
          <p:cNvSpPr/>
          <p:nvPr/>
        </p:nvSpPr>
        <p:spPr>
          <a:xfrm>
            <a:off x="10667693" y="1283814"/>
            <a:ext cx="97655" cy="94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42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452A6DD-41D7-4B5A-827B-E5D4370A8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1" y="0"/>
            <a:ext cx="3578811" cy="238587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6701DAB-AC3A-41EA-A23D-CEA8655DCC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5126" y="0"/>
            <a:ext cx="3578811" cy="238587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CB2382B-A163-43F9-B6B1-2B86CE6794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4610" y="0"/>
            <a:ext cx="3578811" cy="238587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17A4B34-650C-4294-B9F6-2C81B7D618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04094" y="0"/>
            <a:ext cx="3578811" cy="2385874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5B816A8-5F09-46A3-8AD7-5954FE208A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4401" y="2307085"/>
            <a:ext cx="3578811" cy="238587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F867C07-6309-48C5-AE35-9746036560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59374" y="2385874"/>
            <a:ext cx="3578811" cy="238587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1934708-59EF-46B6-976F-E072EEC778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04347" y="2307085"/>
            <a:ext cx="3578811" cy="238587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859440C-5486-43F8-858B-A36AFB70791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36008" y="2307085"/>
            <a:ext cx="3578811" cy="238587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8044B72-3854-4C2F-885F-A608FC51B22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21057" y="4614170"/>
            <a:ext cx="3578811" cy="238587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C06451DF-0E84-4D04-BB19-A7174075CC2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293417" y="4630816"/>
            <a:ext cx="3578811" cy="23858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1B0FBDA-4DE6-4DA5-88C3-F9C00A0A994B}"/>
                  </a:ext>
                </a:extLst>
              </p:cNvPr>
              <p:cNvSpPr txBox="1"/>
              <p:nvPr/>
            </p:nvSpPr>
            <p:spPr>
              <a:xfrm>
                <a:off x="2426669" y="395057"/>
                <a:ext cx="5795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1B0FBDA-4DE6-4DA5-88C3-F9C00A0A9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669" y="395057"/>
                <a:ext cx="579518" cy="276999"/>
              </a:xfrm>
              <a:prstGeom prst="rect">
                <a:avLst/>
              </a:prstGeom>
              <a:blipFill>
                <a:blip r:embed="rId22"/>
                <a:stretch>
                  <a:fillRect l="-7368" r="-947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8D2C66D-9C9B-42C0-9D39-BA8CF3F01F4B}"/>
                  </a:ext>
                </a:extLst>
              </p:cNvPr>
              <p:cNvSpPr txBox="1"/>
              <p:nvPr/>
            </p:nvSpPr>
            <p:spPr>
              <a:xfrm>
                <a:off x="5753530" y="395056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8D2C66D-9C9B-42C0-9D39-BA8CF3F01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530" y="395056"/>
                <a:ext cx="707758" cy="276999"/>
              </a:xfrm>
              <a:prstGeom prst="rect">
                <a:avLst/>
              </a:prstGeom>
              <a:blipFill>
                <a:blip r:embed="rId23"/>
                <a:stretch>
                  <a:fillRect l="-6897" r="-689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3397FAE-9A10-4016-9722-E668E11D9877}"/>
                  </a:ext>
                </a:extLst>
              </p:cNvPr>
              <p:cNvSpPr txBox="1"/>
              <p:nvPr/>
            </p:nvSpPr>
            <p:spPr>
              <a:xfrm>
                <a:off x="9078635" y="395055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3397FAE-9A10-4016-9722-E668E11D9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635" y="395055"/>
                <a:ext cx="707758" cy="276999"/>
              </a:xfrm>
              <a:prstGeom prst="rect">
                <a:avLst/>
              </a:prstGeom>
              <a:blipFill>
                <a:blip r:embed="rId24"/>
                <a:stretch>
                  <a:fillRect l="-6034" r="-775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BD4E649-B8E1-42E7-8248-E0D4B43F323E}"/>
                  </a:ext>
                </a:extLst>
              </p:cNvPr>
              <p:cNvSpPr txBox="1"/>
              <p:nvPr/>
            </p:nvSpPr>
            <p:spPr>
              <a:xfrm>
                <a:off x="12519691" y="395054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BD4E649-B8E1-42E7-8248-E0D4B43F3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9691" y="395054"/>
                <a:ext cx="707758" cy="276999"/>
              </a:xfrm>
              <a:prstGeom prst="rect">
                <a:avLst/>
              </a:prstGeom>
              <a:blipFill>
                <a:blip r:embed="rId25"/>
                <a:stretch>
                  <a:fillRect l="-6897" r="-689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12EAD16-B4D3-42BD-AA27-D0D478548F44}"/>
                  </a:ext>
                </a:extLst>
              </p:cNvPr>
              <p:cNvSpPr txBox="1"/>
              <p:nvPr/>
            </p:nvSpPr>
            <p:spPr>
              <a:xfrm>
                <a:off x="2426669" y="2623353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12EAD16-B4D3-42BD-AA27-D0D478548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669" y="2623353"/>
                <a:ext cx="707758" cy="276999"/>
              </a:xfrm>
              <a:prstGeom prst="rect">
                <a:avLst/>
              </a:prstGeom>
              <a:blipFill>
                <a:blip r:embed="rId26"/>
                <a:stretch>
                  <a:fillRect l="-6034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DD1BE60-3D27-494B-86DB-73C6F1DFA864}"/>
                  </a:ext>
                </a:extLst>
              </p:cNvPr>
              <p:cNvSpPr txBox="1"/>
              <p:nvPr/>
            </p:nvSpPr>
            <p:spPr>
              <a:xfrm>
                <a:off x="5753530" y="2639998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DD1BE60-3D27-494B-86DB-73C6F1DFA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530" y="2639998"/>
                <a:ext cx="707758" cy="276999"/>
              </a:xfrm>
              <a:prstGeom prst="rect">
                <a:avLst/>
              </a:prstGeom>
              <a:blipFill>
                <a:blip r:embed="rId27"/>
                <a:stretch>
                  <a:fillRect l="-6897" r="-689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5F0CEB-ED85-4E45-83CF-A07279AD9A2C}"/>
                  </a:ext>
                </a:extLst>
              </p:cNvPr>
              <p:cNvSpPr txBox="1"/>
              <p:nvPr/>
            </p:nvSpPr>
            <p:spPr>
              <a:xfrm>
                <a:off x="8952137" y="2623353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=35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5F0CEB-ED85-4E45-83CF-A07279AD9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137" y="2623353"/>
                <a:ext cx="707758" cy="276999"/>
              </a:xfrm>
              <a:prstGeom prst="rect">
                <a:avLst/>
              </a:prstGeom>
              <a:blipFill>
                <a:blip r:embed="rId28"/>
                <a:stretch>
                  <a:fillRect l="-6897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F374D5A-6C14-46B0-9E94-E17CB3215724}"/>
                  </a:ext>
                </a:extLst>
              </p:cNvPr>
              <p:cNvSpPr txBox="1"/>
              <p:nvPr/>
            </p:nvSpPr>
            <p:spPr>
              <a:xfrm>
                <a:off x="12516348" y="2639998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=40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F374D5A-6C14-46B0-9E94-E17CB3215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6348" y="2639998"/>
                <a:ext cx="707758" cy="276999"/>
              </a:xfrm>
              <a:prstGeom prst="rect">
                <a:avLst/>
              </a:prstGeom>
              <a:blipFill>
                <a:blip r:embed="rId29"/>
                <a:stretch>
                  <a:fillRect l="-6034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E9776E-04FF-4D7C-826C-BDE5C57E3907}"/>
                  </a:ext>
                </a:extLst>
              </p:cNvPr>
              <p:cNvSpPr txBox="1"/>
              <p:nvPr/>
            </p:nvSpPr>
            <p:spPr>
              <a:xfrm>
                <a:off x="2426669" y="4990148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=45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E9776E-04FF-4D7C-826C-BDE5C57E3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669" y="4990148"/>
                <a:ext cx="707758" cy="276999"/>
              </a:xfrm>
              <a:prstGeom prst="rect">
                <a:avLst/>
              </a:prstGeom>
              <a:blipFill>
                <a:blip r:embed="rId30"/>
                <a:stretch>
                  <a:fillRect l="-6034" r="-775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1BDB3B0-EE0A-4B20-B987-0745F88E43ED}"/>
                  </a:ext>
                </a:extLst>
              </p:cNvPr>
              <p:cNvSpPr txBox="1"/>
              <p:nvPr/>
            </p:nvSpPr>
            <p:spPr>
              <a:xfrm>
                <a:off x="5753530" y="4990148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1BDB3B0-EE0A-4B20-B987-0745F88E4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530" y="4990148"/>
                <a:ext cx="707758" cy="276999"/>
              </a:xfrm>
              <a:prstGeom prst="rect">
                <a:avLst/>
              </a:prstGeom>
              <a:blipFill>
                <a:blip r:embed="rId31"/>
                <a:stretch>
                  <a:fillRect l="-6897" r="-775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D93DDA0-13B3-4362-8F2F-35344AE8DEEF}"/>
                  </a:ext>
                </a:extLst>
              </p:cNvPr>
              <p:cNvSpPr txBox="1"/>
              <p:nvPr/>
            </p:nvSpPr>
            <p:spPr>
              <a:xfrm rot="16200000">
                <a:off x="559302" y="859893"/>
                <a:ext cx="6526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D93DDA0-13B3-4362-8F2F-35344AE8D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59302" y="859893"/>
                <a:ext cx="652679" cy="276999"/>
              </a:xfrm>
              <a:prstGeom prst="rect">
                <a:avLst/>
              </a:prstGeom>
              <a:blipFill>
                <a:blip r:embed="rId32"/>
                <a:stretch>
                  <a:fillRect t="-7477" r="-6667" b="-84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1A2A38F-6BF2-49B7-8A36-AAFADF7DEE91}"/>
                  </a:ext>
                </a:extLst>
              </p:cNvPr>
              <p:cNvSpPr txBox="1"/>
              <p:nvPr/>
            </p:nvSpPr>
            <p:spPr>
              <a:xfrm>
                <a:off x="1887204" y="2227614"/>
                <a:ext cx="7878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𝐿𝑒𝑛𝑔𝑡h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1A2A38F-6BF2-49B7-8A36-AAFADF7DE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204" y="2227614"/>
                <a:ext cx="787843" cy="276999"/>
              </a:xfrm>
              <a:prstGeom prst="rect">
                <a:avLst/>
              </a:prstGeom>
              <a:blipFill>
                <a:blip r:embed="rId33"/>
                <a:stretch>
                  <a:fillRect l="-13953" t="-2174" r="-6977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9AE9086-5607-4665-BC3C-E5FE4C90772B}"/>
                  </a:ext>
                </a:extLst>
              </p:cNvPr>
              <p:cNvSpPr txBox="1"/>
              <p:nvPr/>
            </p:nvSpPr>
            <p:spPr>
              <a:xfrm>
                <a:off x="8733965" y="5376809"/>
                <a:ext cx="2801088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Phase Error=|</a:t>
                </a:r>
                <a:r>
                  <a:rPr lang="en-US" dirty="0" err="1"/>
                  <a:t>Im</a:t>
                </a:r>
                <a:r>
                  <a:rPr lang="en-US" dirty="0"/>
                  <a:t> </a:t>
                </a:r>
                <a:r>
                  <a:rPr lang="en-US" dirty="0" err="1"/>
                  <a:t>Arg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dirty="0"/>
                  <a:t>|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9AE9086-5607-4665-BC3C-E5FE4C907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965" y="5376809"/>
                <a:ext cx="2801088" cy="318677"/>
              </a:xfrm>
              <a:prstGeom prst="rect">
                <a:avLst/>
              </a:prstGeom>
              <a:blipFill>
                <a:blip r:embed="rId34"/>
                <a:stretch>
                  <a:fillRect l="-5229" t="-17308" r="-4357" b="-40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893F6975-171D-4B97-AD92-DB36B4082E9A}"/>
              </a:ext>
            </a:extLst>
          </p:cNvPr>
          <p:cNvSpPr/>
          <p:nvPr/>
        </p:nvSpPr>
        <p:spPr>
          <a:xfrm>
            <a:off x="8457153" y="5493559"/>
            <a:ext cx="97655" cy="94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203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9F6DBDD8-2049-4044-998B-C0D1A175B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632" y="2843784"/>
            <a:ext cx="3346704" cy="223113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599B55B-55EA-46B6-92B3-F2D39A4023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31336" y="2843784"/>
            <a:ext cx="3346704" cy="223113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2249BAC-9F55-4EC5-AD58-39809A0490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78040" y="2843784"/>
            <a:ext cx="3346704" cy="223113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C267F9A-4E18-4F41-8C1B-FBC0E8C661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24744" y="2843784"/>
            <a:ext cx="3346704" cy="223113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85CA296-460D-4558-ABC6-C3A5D6D435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4632" y="201168"/>
            <a:ext cx="3346704" cy="223113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54ECF43-8563-4928-8AE9-A09A4F5F71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31336" y="201168"/>
            <a:ext cx="3346704" cy="2231136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0BF6987-28BA-4A70-95AC-0C9DA0A448E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10400" y="201168"/>
            <a:ext cx="3346704" cy="223113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A28B8C4-5494-4C7E-92A1-3498D0188D3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89466" y="201168"/>
            <a:ext cx="3346704" cy="22311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3285A2-1CFF-4BE9-AAC6-5563C2084701}"/>
                  </a:ext>
                </a:extLst>
              </p:cNvPr>
              <p:cNvSpPr txBox="1"/>
              <p:nvPr/>
            </p:nvSpPr>
            <p:spPr>
              <a:xfrm>
                <a:off x="2911773" y="440574"/>
                <a:ext cx="5795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3285A2-1CFF-4BE9-AAC6-5563C2084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773" y="440574"/>
                <a:ext cx="579518" cy="276999"/>
              </a:xfrm>
              <a:prstGeom prst="rect">
                <a:avLst/>
              </a:prstGeom>
              <a:blipFill>
                <a:blip r:embed="rId18"/>
                <a:stretch>
                  <a:fillRect l="-8421" r="-947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7B36389-686B-47DD-9DCE-E793AFB5FD52}"/>
                  </a:ext>
                </a:extLst>
              </p:cNvPr>
              <p:cNvSpPr txBox="1"/>
              <p:nvPr/>
            </p:nvSpPr>
            <p:spPr>
              <a:xfrm>
                <a:off x="9254748" y="454055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7B36389-686B-47DD-9DCE-E793AFB5F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748" y="454055"/>
                <a:ext cx="707758" cy="276999"/>
              </a:xfrm>
              <a:prstGeom prst="rect">
                <a:avLst/>
              </a:prstGeom>
              <a:blipFill>
                <a:blip r:embed="rId19"/>
                <a:stretch>
                  <a:fillRect l="-6034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8F3C246-71E1-4D39-B6AD-57D56D79158D}"/>
                  </a:ext>
                </a:extLst>
              </p:cNvPr>
              <p:cNvSpPr txBox="1"/>
              <p:nvPr/>
            </p:nvSpPr>
            <p:spPr>
              <a:xfrm>
                <a:off x="6063492" y="440572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8F3C246-71E1-4D39-B6AD-57D56D791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492" y="440572"/>
                <a:ext cx="707758" cy="276999"/>
              </a:xfrm>
              <a:prstGeom prst="rect">
                <a:avLst/>
              </a:prstGeom>
              <a:blipFill>
                <a:blip r:embed="rId20"/>
                <a:stretch>
                  <a:fillRect l="-6897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7B4806-FB0B-4AC3-9538-3B364B2BFBD3}"/>
                  </a:ext>
                </a:extLst>
              </p:cNvPr>
              <p:cNvSpPr txBox="1"/>
              <p:nvPr/>
            </p:nvSpPr>
            <p:spPr>
              <a:xfrm>
                <a:off x="12446004" y="440571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7B4806-FB0B-4AC3-9538-3B364B2BF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6004" y="440571"/>
                <a:ext cx="707758" cy="276999"/>
              </a:xfrm>
              <a:prstGeom prst="rect">
                <a:avLst/>
              </a:prstGeom>
              <a:blipFill>
                <a:blip r:embed="rId21"/>
                <a:stretch>
                  <a:fillRect l="-6897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A31D546-AAE8-4035-8862-026C1D368013}"/>
                  </a:ext>
                </a:extLst>
              </p:cNvPr>
              <p:cNvSpPr txBox="1"/>
              <p:nvPr/>
            </p:nvSpPr>
            <p:spPr>
              <a:xfrm>
                <a:off x="2911773" y="3107330"/>
                <a:ext cx="5795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A31D546-AAE8-4035-8862-026C1D368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773" y="3107330"/>
                <a:ext cx="579518" cy="276999"/>
              </a:xfrm>
              <a:prstGeom prst="rect">
                <a:avLst/>
              </a:prstGeom>
              <a:blipFill>
                <a:blip r:embed="rId22"/>
                <a:stretch>
                  <a:fillRect l="-8421" r="-947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4362F75-AEB0-4E0C-A032-5638EC7AF552}"/>
                  </a:ext>
                </a:extLst>
              </p:cNvPr>
              <p:cNvSpPr txBox="1"/>
              <p:nvPr/>
            </p:nvSpPr>
            <p:spPr>
              <a:xfrm>
                <a:off x="9410196" y="3144429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4362F75-AEB0-4E0C-A032-5638EC7AF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196" y="3144429"/>
                <a:ext cx="707758" cy="276999"/>
              </a:xfrm>
              <a:prstGeom prst="rect">
                <a:avLst/>
              </a:prstGeom>
              <a:blipFill>
                <a:blip r:embed="rId23"/>
                <a:stretch>
                  <a:fillRect l="-6897" r="-775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6A558B9-7C6D-44BF-9CB4-8ED50670E5B2}"/>
                  </a:ext>
                </a:extLst>
              </p:cNvPr>
              <p:cNvSpPr txBox="1"/>
              <p:nvPr/>
            </p:nvSpPr>
            <p:spPr>
              <a:xfrm>
                <a:off x="6063492" y="3107331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6A558B9-7C6D-44BF-9CB4-8ED50670E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492" y="3107331"/>
                <a:ext cx="707758" cy="276999"/>
              </a:xfrm>
              <a:prstGeom prst="rect">
                <a:avLst/>
              </a:prstGeom>
              <a:blipFill>
                <a:blip r:embed="rId24"/>
                <a:stretch>
                  <a:fillRect l="-6897" r="-775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E968680-80F7-4D0E-A8D9-2E8E0FF3E8CB}"/>
                  </a:ext>
                </a:extLst>
              </p:cNvPr>
              <p:cNvSpPr txBox="1"/>
              <p:nvPr/>
            </p:nvSpPr>
            <p:spPr>
              <a:xfrm>
                <a:off x="12712897" y="3134237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E968680-80F7-4D0E-A8D9-2E8E0FF3E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2897" y="3134237"/>
                <a:ext cx="707758" cy="276999"/>
              </a:xfrm>
              <a:prstGeom prst="rect">
                <a:avLst/>
              </a:prstGeom>
              <a:blipFill>
                <a:blip r:embed="rId25"/>
                <a:stretch>
                  <a:fillRect l="-5983" r="-683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0C76139-B3D3-43C9-A8E1-15CE4D84D3F6}"/>
                  </a:ext>
                </a:extLst>
              </p:cNvPr>
              <p:cNvSpPr txBox="1"/>
              <p:nvPr/>
            </p:nvSpPr>
            <p:spPr>
              <a:xfrm rot="16200000">
                <a:off x="-83779" y="1099577"/>
                <a:ext cx="13304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𝑃𝑎𝑟𝑖𝑡𝑦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𝑆h𝑖𝑓𝑡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0C76139-B3D3-43C9-A8E1-15CE4D84D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83779" y="1099577"/>
                <a:ext cx="1330492" cy="276999"/>
              </a:xfrm>
              <a:prstGeom prst="rect">
                <a:avLst/>
              </a:prstGeom>
              <a:blipFill>
                <a:blip r:embed="rId26"/>
                <a:stretch>
                  <a:fillRect l="-4444" t="-5963" r="-35556" b="-5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036A23C-13D8-41D0-8B86-1004534133E6}"/>
                  </a:ext>
                </a:extLst>
              </p:cNvPr>
              <p:cNvSpPr txBox="1"/>
              <p:nvPr/>
            </p:nvSpPr>
            <p:spPr>
              <a:xfrm>
                <a:off x="1583028" y="2253061"/>
                <a:ext cx="7878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𝐿𝑒𝑛𝑔𝑡h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036A23C-13D8-41D0-8B86-100453413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028" y="2253061"/>
                <a:ext cx="787843" cy="276999"/>
              </a:xfrm>
              <a:prstGeom prst="rect">
                <a:avLst/>
              </a:prstGeom>
              <a:blipFill>
                <a:blip r:embed="rId27"/>
                <a:stretch>
                  <a:fillRect l="-13953" t="-4444" r="-697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95F9DB6-482E-4A3B-808F-4C4739FC4B63}"/>
                  </a:ext>
                </a:extLst>
              </p:cNvPr>
              <p:cNvSpPr txBox="1"/>
              <p:nvPr/>
            </p:nvSpPr>
            <p:spPr>
              <a:xfrm>
                <a:off x="10858390" y="5486400"/>
                <a:ext cx="2282548" cy="28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Parity Shift=1-|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95F9DB6-482E-4A3B-808F-4C4739FC4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8390" y="5486400"/>
                <a:ext cx="2282548" cy="283283"/>
              </a:xfrm>
              <a:prstGeom prst="rect">
                <a:avLst/>
              </a:prstGeom>
              <a:blipFill>
                <a:blip r:embed="rId28"/>
                <a:stretch>
                  <a:fillRect l="-5333" t="-13043" r="-2400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4818E4F-E640-4E44-A223-E3E6E6CD0C45}"/>
                  </a:ext>
                </a:extLst>
              </p:cNvPr>
              <p:cNvSpPr txBox="1"/>
              <p:nvPr/>
            </p:nvSpPr>
            <p:spPr>
              <a:xfrm>
                <a:off x="10858390" y="5973395"/>
                <a:ext cx="2295372" cy="28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Parity Shift=1-|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4818E4F-E640-4E44-A223-E3E6E6CD0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8390" y="5973395"/>
                <a:ext cx="2295372" cy="283283"/>
              </a:xfrm>
              <a:prstGeom prst="rect">
                <a:avLst/>
              </a:prstGeom>
              <a:blipFill>
                <a:blip r:embed="rId29"/>
                <a:stretch>
                  <a:fillRect l="-5305" t="-15217" r="-2387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BDB375F9-4B11-486C-AACF-8814E2361615}"/>
              </a:ext>
            </a:extLst>
          </p:cNvPr>
          <p:cNvSpPr/>
          <p:nvPr/>
        </p:nvSpPr>
        <p:spPr>
          <a:xfrm>
            <a:off x="10698591" y="5603578"/>
            <a:ext cx="97655" cy="94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C181956-8FEA-47D4-992B-3A5E4B42BAE8}"/>
              </a:ext>
            </a:extLst>
          </p:cNvPr>
          <p:cNvSpPr/>
          <p:nvPr/>
        </p:nvSpPr>
        <p:spPr>
          <a:xfrm>
            <a:off x="10698591" y="6088402"/>
            <a:ext cx="97655" cy="94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43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0ADD6193-E138-4216-8592-CD0650AC2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483864" cy="232257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A2E8ACC-9BD7-46E3-9A6F-0DC72AC97E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3864" y="0"/>
            <a:ext cx="3483864" cy="232257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DEAA05E-E768-4303-9A96-57D54E86C2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10400" y="0"/>
            <a:ext cx="3483864" cy="232257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7BF2B60-FF9B-4EB1-9BDF-ED699815C0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51592" y="0"/>
            <a:ext cx="3483864" cy="232257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140B386-98FE-45B6-B6C9-4CCC5C9623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2176272"/>
            <a:ext cx="3483864" cy="232257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F7FCE93-A04C-4BDE-AFA5-9120D32957C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83864" y="2176272"/>
            <a:ext cx="3483864" cy="2322576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3B761C9-2E1E-461E-B43E-11AA5BEB7A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67728" y="2176272"/>
            <a:ext cx="3483864" cy="23225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8999206-1826-49A0-AB9F-02D0852D838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94264" y="2176272"/>
            <a:ext cx="3483864" cy="2322576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7D2BDAF3-5ECA-4169-8ABD-CC25792F521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0" y="4498848"/>
            <a:ext cx="3483864" cy="2322576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5A1E027-D7B0-4469-B3FB-AFD6F97471B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483864" y="4498848"/>
            <a:ext cx="3483864" cy="23225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EC3071C-2D50-49FC-9098-4C84CADAAB27}"/>
                  </a:ext>
                </a:extLst>
              </p:cNvPr>
              <p:cNvSpPr txBox="1"/>
              <p:nvPr/>
            </p:nvSpPr>
            <p:spPr>
              <a:xfrm rot="16200000">
                <a:off x="-452111" y="1022788"/>
                <a:ext cx="10958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EC3071C-2D50-49FC-9098-4C84CADAA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52111" y="1022788"/>
                <a:ext cx="1095877" cy="276999"/>
              </a:xfrm>
              <a:prstGeom prst="rect">
                <a:avLst/>
              </a:prstGeom>
              <a:blipFill>
                <a:blip r:embed="rId22"/>
                <a:stretch>
                  <a:fillRect t="-5028" r="-33333" b="-7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34D218A-8BF7-4F8E-9AE9-9167D953DCA1}"/>
                  </a:ext>
                </a:extLst>
              </p:cNvPr>
              <p:cNvSpPr txBox="1"/>
              <p:nvPr/>
            </p:nvSpPr>
            <p:spPr>
              <a:xfrm>
                <a:off x="1097390" y="2176272"/>
                <a:ext cx="7878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𝐿𝑒𝑛𝑔𝑡h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34D218A-8BF7-4F8E-9AE9-9167D953D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390" y="2176272"/>
                <a:ext cx="787843" cy="276999"/>
              </a:xfrm>
              <a:prstGeom prst="rect">
                <a:avLst/>
              </a:prstGeom>
              <a:blipFill>
                <a:blip r:embed="rId23"/>
                <a:stretch>
                  <a:fillRect l="-13953" t="-2222" r="-697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310E1EE-C93D-4E59-BBA3-5CE683CA0130}"/>
                  </a:ext>
                </a:extLst>
              </p:cNvPr>
              <p:cNvSpPr txBox="1"/>
              <p:nvPr/>
            </p:nvSpPr>
            <p:spPr>
              <a:xfrm>
                <a:off x="2391157" y="395057"/>
                <a:ext cx="4776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T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310E1EE-C93D-4E59-BBA3-5CE683CA0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57" y="395057"/>
                <a:ext cx="477695" cy="276999"/>
              </a:xfrm>
              <a:prstGeom prst="rect">
                <a:avLst/>
              </a:prstGeom>
              <a:blipFill>
                <a:blip r:embed="rId24"/>
                <a:stretch>
                  <a:fillRect l="-29114" t="-28889" r="-17722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5110C7-1D88-4837-B534-8BAAC5263ED5}"/>
                  </a:ext>
                </a:extLst>
              </p:cNvPr>
              <p:cNvSpPr txBox="1"/>
              <p:nvPr/>
            </p:nvSpPr>
            <p:spPr>
              <a:xfrm>
                <a:off x="5718018" y="395056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5110C7-1D88-4837-B534-8BAAC5263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018" y="395056"/>
                <a:ext cx="707758" cy="276999"/>
              </a:xfrm>
              <a:prstGeom prst="rect">
                <a:avLst/>
              </a:prstGeom>
              <a:blipFill>
                <a:blip r:embed="rId25"/>
                <a:stretch>
                  <a:fillRect l="-6897" r="-689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BB44BDE-3998-403D-AA4D-86DBE26D89BB}"/>
                  </a:ext>
                </a:extLst>
              </p:cNvPr>
              <p:cNvSpPr txBox="1"/>
              <p:nvPr/>
            </p:nvSpPr>
            <p:spPr>
              <a:xfrm>
                <a:off x="9043123" y="395055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BB44BDE-3998-403D-AA4D-86DBE26D8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3123" y="395055"/>
                <a:ext cx="707758" cy="276999"/>
              </a:xfrm>
              <a:prstGeom prst="rect">
                <a:avLst/>
              </a:prstGeom>
              <a:blipFill>
                <a:blip r:embed="rId26"/>
                <a:stretch>
                  <a:fillRect l="-5983" r="-6838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5A86C77-5C15-415C-8C74-A9A6460E8691}"/>
                  </a:ext>
                </a:extLst>
              </p:cNvPr>
              <p:cNvSpPr txBox="1"/>
              <p:nvPr/>
            </p:nvSpPr>
            <p:spPr>
              <a:xfrm>
                <a:off x="12484179" y="395054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5A86C77-5C15-415C-8C74-A9A6460E8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4179" y="395054"/>
                <a:ext cx="707758" cy="276999"/>
              </a:xfrm>
              <a:prstGeom prst="rect">
                <a:avLst/>
              </a:prstGeom>
              <a:blipFill>
                <a:blip r:embed="rId27"/>
                <a:stretch>
                  <a:fillRect l="-6897" r="-689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37692-4F8E-4BD0-9500-6D8E15365990}"/>
                  </a:ext>
                </a:extLst>
              </p:cNvPr>
              <p:cNvSpPr txBox="1"/>
              <p:nvPr/>
            </p:nvSpPr>
            <p:spPr>
              <a:xfrm>
                <a:off x="2391157" y="2623353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37692-4F8E-4BD0-9500-6D8E15365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57" y="2623353"/>
                <a:ext cx="707758" cy="276999"/>
              </a:xfrm>
              <a:prstGeom prst="rect">
                <a:avLst/>
              </a:prstGeom>
              <a:blipFill>
                <a:blip r:embed="rId28"/>
                <a:stretch>
                  <a:fillRect l="-6034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C501FA5-973E-4F58-9E32-8EEE2D6E5415}"/>
                  </a:ext>
                </a:extLst>
              </p:cNvPr>
              <p:cNvSpPr txBox="1"/>
              <p:nvPr/>
            </p:nvSpPr>
            <p:spPr>
              <a:xfrm>
                <a:off x="5718018" y="2639998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C501FA5-973E-4F58-9E32-8EEE2D6E5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018" y="2639998"/>
                <a:ext cx="707758" cy="276999"/>
              </a:xfrm>
              <a:prstGeom prst="rect">
                <a:avLst/>
              </a:prstGeom>
              <a:blipFill>
                <a:blip r:embed="rId29"/>
                <a:stretch>
                  <a:fillRect l="-6897" r="-689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E238408-B5CF-4D7C-8C45-363322E96E29}"/>
                  </a:ext>
                </a:extLst>
              </p:cNvPr>
              <p:cNvSpPr txBox="1"/>
              <p:nvPr/>
            </p:nvSpPr>
            <p:spPr>
              <a:xfrm>
                <a:off x="8916625" y="2623353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=35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E238408-B5CF-4D7C-8C45-363322E96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6625" y="2623353"/>
                <a:ext cx="707758" cy="276999"/>
              </a:xfrm>
              <a:prstGeom prst="rect">
                <a:avLst/>
              </a:prstGeom>
              <a:blipFill>
                <a:blip r:embed="rId30"/>
                <a:stretch>
                  <a:fillRect l="-6897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BE824C0-E0B4-451D-962A-4B900DE79422}"/>
                  </a:ext>
                </a:extLst>
              </p:cNvPr>
              <p:cNvSpPr txBox="1"/>
              <p:nvPr/>
            </p:nvSpPr>
            <p:spPr>
              <a:xfrm>
                <a:off x="12480836" y="2639998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=40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BE824C0-E0B4-451D-962A-4B900DE79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0836" y="2639998"/>
                <a:ext cx="707758" cy="276999"/>
              </a:xfrm>
              <a:prstGeom prst="rect">
                <a:avLst/>
              </a:prstGeom>
              <a:blipFill>
                <a:blip r:embed="rId31"/>
                <a:stretch>
                  <a:fillRect l="-6034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4D66791-9F7D-4C8C-A41B-9D514908EDC3}"/>
                  </a:ext>
                </a:extLst>
              </p:cNvPr>
              <p:cNvSpPr txBox="1"/>
              <p:nvPr/>
            </p:nvSpPr>
            <p:spPr>
              <a:xfrm>
                <a:off x="2391157" y="4990148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=45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4D66791-9F7D-4C8C-A41B-9D514908E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57" y="4990148"/>
                <a:ext cx="707758" cy="276999"/>
              </a:xfrm>
              <a:prstGeom prst="rect">
                <a:avLst/>
              </a:prstGeom>
              <a:blipFill>
                <a:blip r:embed="rId32"/>
                <a:stretch>
                  <a:fillRect l="-6034" r="-775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96A5BF0-3AB6-4D65-BCF8-5AB3D289E11F}"/>
                  </a:ext>
                </a:extLst>
              </p:cNvPr>
              <p:cNvSpPr txBox="1"/>
              <p:nvPr/>
            </p:nvSpPr>
            <p:spPr>
              <a:xfrm>
                <a:off x="5718018" y="4990148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96A5BF0-3AB6-4D65-BCF8-5AB3D289E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018" y="4990148"/>
                <a:ext cx="707758" cy="276999"/>
              </a:xfrm>
              <a:prstGeom prst="rect">
                <a:avLst/>
              </a:prstGeom>
              <a:blipFill>
                <a:blip r:embed="rId33"/>
                <a:stretch>
                  <a:fillRect l="-6897" r="-775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8DEAE92-4614-4D38-9EF7-51362357ABAB}"/>
                  </a:ext>
                </a:extLst>
              </p:cNvPr>
              <p:cNvSpPr txBox="1"/>
              <p:nvPr/>
            </p:nvSpPr>
            <p:spPr>
              <a:xfrm>
                <a:off x="8733965" y="5376809"/>
                <a:ext cx="2810641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Phase Error=|</a:t>
                </a:r>
                <a:r>
                  <a:rPr lang="en-US" dirty="0" err="1"/>
                  <a:t>Im</a:t>
                </a:r>
                <a:r>
                  <a:rPr lang="en-US" dirty="0"/>
                  <a:t> Log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dirty="0"/>
                  <a:t>|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8DEAE92-4614-4D38-9EF7-51362357A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965" y="5376809"/>
                <a:ext cx="2810641" cy="318677"/>
              </a:xfrm>
              <a:prstGeom prst="rect">
                <a:avLst/>
              </a:prstGeom>
              <a:blipFill>
                <a:blip r:embed="rId34"/>
                <a:stretch>
                  <a:fillRect l="-5206" t="-17308" r="-4338" b="-40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759DEF37-22AD-4566-8E5F-0217DE4CF293}"/>
              </a:ext>
            </a:extLst>
          </p:cNvPr>
          <p:cNvSpPr/>
          <p:nvPr/>
        </p:nvSpPr>
        <p:spPr>
          <a:xfrm>
            <a:off x="8457153" y="5493559"/>
            <a:ext cx="97655" cy="94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49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9F7165-2561-45F7-A398-5E09E2845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" y="100584"/>
            <a:ext cx="3456432" cy="230428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DA54F28-A1B9-49E2-8BC7-7CB8243C4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55136" y="100584"/>
            <a:ext cx="3456432" cy="230428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188F358-B16A-4A17-A1C7-22BA180F3D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46392" y="100584"/>
            <a:ext cx="3456432" cy="230428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40EEDE6-C0D0-473E-B22E-2A9226FC3D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37648" y="100584"/>
            <a:ext cx="3456432" cy="23042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A11E36-90D2-4845-89E7-3051455774CD}"/>
                  </a:ext>
                </a:extLst>
              </p:cNvPr>
              <p:cNvSpPr txBox="1"/>
              <p:nvPr/>
            </p:nvSpPr>
            <p:spPr>
              <a:xfrm>
                <a:off x="2911773" y="440574"/>
                <a:ext cx="5795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A11E36-90D2-4845-89E7-305145577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773" y="440574"/>
                <a:ext cx="579518" cy="276999"/>
              </a:xfrm>
              <a:prstGeom prst="rect">
                <a:avLst/>
              </a:prstGeom>
              <a:blipFill>
                <a:blip r:embed="rId10"/>
                <a:stretch>
                  <a:fillRect l="-8421" r="-947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FA7E1E-1087-4D46-A5D9-F2FBD0E4F569}"/>
                  </a:ext>
                </a:extLst>
              </p:cNvPr>
              <p:cNvSpPr txBox="1"/>
              <p:nvPr/>
            </p:nvSpPr>
            <p:spPr>
              <a:xfrm>
                <a:off x="9254748" y="454055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FA7E1E-1087-4D46-A5D9-F2FBD0E4F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748" y="454055"/>
                <a:ext cx="707758" cy="276999"/>
              </a:xfrm>
              <a:prstGeom prst="rect">
                <a:avLst/>
              </a:prstGeom>
              <a:blipFill>
                <a:blip r:embed="rId11"/>
                <a:stretch>
                  <a:fillRect l="-6034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F75543-3250-4763-9555-1FB3B926F165}"/>
                  </a:ext>
                </a:extLst>
              </p:cNvPr>
              <p:cNvSpPr txBox="1"/>
              <p:nvPr/>
            </p:nvSpPr>
            <p:spPr>
              <a:xfrm>
                <a:off x="6063492" y="440572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F75543-3250-4763-9555-1FB3B926F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492" y="440572"/>
                <a:ext cx="707758" cy="276999"/>
              </a:xfrm>
              <a:prstGeom prst="rect">
                <a:avLst/>
              </a:prstGeom>
              <a:blipFill>
                <a:blip r:embed="rId12"/>
                <a:stretch>
                  <a:fillRect l="-6897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919F4E-89C9-4348-AA7C-392FA202F94C}"/>
                  </a:ext>
                </a:extLst>
              </p:cNvPr>
              <p:cNvSpPr txBox="1"/>
              <p:nvPr/>
            </p:nvSpPr>
            <p:spPr>
              <a:xfrm>
                <a:off x="12446004" y="440571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919F4E-89C9-4348-AA7C-392FA202F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6004" y="440571"/>
                <a:ext cx="707758" cy="276999"/>
              </a:xfrm>
              <a:prstGeom prst="rect">
                <a:avLst/>
              </a:prstGeom>
              <a:blipFill>
                <a:blip r:embed="rId13"/>
                <a:stretch>
                  <a:fillRect l="-6897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Graphic 16">
            <a:extLst>
              <a:ext uri="{FF2B5EF4-FFF2-40B4-BE49-F238E27FC236}">
                <a16:creationId xmlns:a16="http://schemas.microsoft.com/office/drawing/2014/main" id="{D43060DD-8C19-4FAA-A0E7-6F4FD1F605C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3880" y="2668386"/>
            <a:ext cx="3456432" cy="230428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4987A93-4D2A-4947-8ABB-44B68D2342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55136" y="2668386"/>
            <a:ext cx="3456432" cy="230428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37D31993-F261-4603-9185-E16E146A384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946392" y="2758343"/>
            <a:ext cx="3456432" cy="2304288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911F3038-99FF-4ED7-A5B1-67D8A6C2A92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120380" y="2758343"/>
            <a:ext cx="3456432" cy="23042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4E8042B-F736-448C-BD00-9B58A408C158}"/>
                  </a:ext>
                </a:extLst>
              </p:cNvPr>
              <p:cNvSpPr txBox="1"/>
              <p:nvPr/>
            </p:nvSpPr>
            <p:spPr>
              <a:xfrm rot="16200000">
                <a:off x="-204794" y="1099577"/>
                <a:ext cx="17736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𝑃𝑎𝑟𝑖𝑡𝑦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𝑆h𝑖𝑓𝑡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4E8042B-F736-448C-BD00-9B58A408C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204794" y="1099577"/>
                <a:ext cx="1773691" cy="276999"/>
              </a:xfrm>
              <a:prstGeom prst="rect">
                <a:avLst/>
              </a:prstGeom>
              <a:blipFill>
                <a:blip r:embed="rId22"/>
                <a:stretch>
                  <a:fillRect l="-2174" t="-4124" r="-32609" b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47BD6E-1A2F-4BA6-A10D-583EB7BE8C13}"/>
                  </a:ext>
                </a:extLst>
              </p:cNvPr>
              <p:cNvSpPr txBox="1"/>
              <p:nvPr/>
            </p:nvSpPr>
            <p:spPr>
              <a:xfrm>
                <a:off x="1683612" y="2253061"/>
                <a:ext cx="7878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𝐿𝑒𝑛𝑔𝑡h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47BD6E-1A2F-4BA6-A10D-583EB7BE8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3612" y="2253061"/>
                <a:ext cx="787843" cy="276999"/>
              </a:xfrm>
              <a:prstGeom prst="rect">
                <a:avLst/>
              </a:prstGeom>
              <a:blipFill>
                <a:blip r:embed="rId23"/>
                <a:stretch>
                  <a:fillRect l="-13953" t="-4444" r="-697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1FD010B-439D-4D00-95FE-090D416BE95B}"/>
                  </a:ext>
                </a:extLst>
              </p:cNvPr>
              <p:cNvSpPr txBox="1"/>
              <p:nvPr/>
            </p:nvSpPr>
            <p:spPr>
              <a:xfrm>
                <a:off x="4380972" y="5236188"/>
                <a:ext cx="3019929" cy="28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Log Parity Shift=log(1-|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1FD010B-439D-4D00-95FE-090D416BE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972" y="5236188"/>
                <a:ext cx="3019929" cy="283283"/>
              </a:xfrm>
              <a:prstGeom prst="rect">
                <a:avLst/>
              </a:prstGeom>
              <a:blipFill>
                <a:blip r:embed="rId24"/>
                <a:stretch>
                  <a:fillRect l="-4242" t="-15217" r="-1818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578586A-0BCD-4565-80B3-3C8D5BF9A22E}"/>
                  </a:ext>
                </a:extLst>
              </p:cNvPr>
              <p:cNvSpPr txBox="1"/>
              <p:nvPr/>
            </p:nvSpPr>
            <p:spPr>
              <a:xfrm>
                <a:off x="4380972" y="5723183"/>
                <a:ext cx="3032753" cy="28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Log Parity Shift=log(1-|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578586A-0BCD-4565-80B3-3C8D5BF9A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972" y="5723183"/>
                <a:ext cx="3032753" cy="283283"/>
              </a:xfrm>
              <a:prstGeom prst="rect">
                <a:avLst/>
              </a:prstGeom>
              <a:blipFill>
                <a:blip r:embed="rId25"/>
                <a:stretch>
                  <a:fillRect l="-4225" t="-15217" r="-1811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B381711B-6B63-4C95-86A0-84FD8F193CFC}"/>
              </a:ext>
            </a:extLst>
          </p:cNvPr>
          <p:cNvSpPr/>
          <p:nvPr/>
        </p:nvSpPr>
        <p:spPr>
          <a:xfrm>
            <a:off x="4221173" y="5353366"/>
            <a:ext cx="97655" cy="94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5115C5B-1687-4A39-A46F-CCF96B7C4221}"/>
              </a:ext>
            </a:extLst>
          </p:cNvPr>
          <p:cNvSpPr/>
          <p:nvPr/>
        </p:nvSpPr>
        <p:spPr>
          <a:xfrm>
            <a:off x="4221173" y="5838190"/>
            <a:ext cx="97655" cy="94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259AAEF-B930-4DE7-91CB-C5DA1F639F72}"/>
                  </a:ext>
                </a:extLst>
              </p:cNvPr>
              <p:cNvSpPr txBox="1"/>
              <p:nvPr/>
            </p:nvSpPr>
            <p:spPr>
              <a:xfrm>
                <a:off x="2911773" y="3051943"/>
                <a:ext cx="5795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259AAEF-B930-4DE7-91CB-C5DA1F639F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773" y="3051943"/>
                <a:ext cx="579518" cy="276999"/>
              </a:xfrm>
              <a:prstGeom prst="rect">
                <a:avLst/>
              </a:prstGeom>
              <a:blipFill>
                <a:blip r:embed="rId26"/>
                <a:stretch>
                  <a:fillRect l="-8421" r="-947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0C03640-E7AC-427D-BD36-A05635C429E5}"/>
                  </a:ext>
                </a:extLst>
              </p:cNvPr>
              <p:cNvSpPr txBox="1"/>
              <p:nvPr/>
            </p:nvSpPr>
            <p:spPr>
              <a:xfrm>
                <a:off x="7525400" y="3051940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0C03640-E7AC-427D-BD36-A05635C42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400" y="3051940"/>
                <a:ext cx="707758" cy="276999"/>
              </a:xfrm>
              <a:prstGeom prst="rect">
                <a:avLst/>
              </a:prstGeom>
              <a:blipFill>
                <a:blip r:embed="rId27"/>
                <a:stretch>
                  <a:fillRect l="-5983" r="-6838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A1867AB-0003-465A-8BFB-F7858C2C0352}"/>
                  </a:ext>
                </a:extLst>
              </p:cNvPr>
              <p:cNvSpPr txBox="1"/>
              <p:nvPr/>
            </p:nvSpPr>
            <p:spPr>
              <a:xfrm>
                <a:off x="6063492" y="3051941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A1867AB-0003-465A-8BFB-F7858C2C0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492" y="3051941"/>
                <a:ext cx="707758" cy="276999"/>
              </a:xfrm>
              <a:prstGeom prst="rect">
                <a:avLst/>
              </a:prstGeom>
              <a:blipFill>
                <a:blip r:embed="rId28"/>
                <a:stretch>
                  <a:fillRect l="-6897" r="-775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1195C8-CDE4-40EE-92A5-5855BCC91197}"/>
                  </a:ext>
                </a:extLst>
              </p:cNvPr>
              <p:cNvSpPr txBox="1"/>
              <p:nvPr/>
            </p:nvSpPr>
            <p:spPr>
              <a:xfrm>
                <a:off x="12446004" y="3051940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1195C8-CDE4-40EE-92A5-5855BCC91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6004" y="3051940"/>
                <a:ext cx="707758" cy="276999"/>
              </a:xfrm>
              <a:prstGeom prst="rect">
                <a:avLst/>
              </a:prstGeom>
              <a:blipFill>
                <a:blip r:embed="rId29"/>
                <a:stretch>
                  <a:fillRect l="-6897" r="-775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4360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1721610-47DF-40CF-8D0F-CF8526634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221940"/>
            <a:ext cx="4544568" cy="243248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A81C413-3E43-481F-AA45-326ED457AA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44570" y="221939"/>
            <a:ext cx="4544568" cy="243248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EC6E24A-1995-41EE-B974-CB328D0C58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89138" y="221939"/>
            <a:ext cx="4544567" cy="243248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0AAB103-6EC4-41E6-9515-A07AE91AF1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2666489"/>
            <a:ext cx="4544567" cy="2207351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1F155DA-B390-448C-B053-9F65435A81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44567" y="2666489"/>
            <a:ext cx="4544569" cy="220735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C80FE580-87DF-4140-9FDB-E1E151F920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89134" y="2629048"/>
            <a:ext cx="4544569" cy="22073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8430161-E4A8-4052-A725-88620ED327E5}"/>
              </a:ext>
            </a:extLst>
          </p:cNvPr>
          <p:cNvSpPr txBox="1"/>
          <p:nvPr/>
        </p:nvSpPr>
        <p:spPr>
          <a:xfrm>
            <a:off x="603281" y="124285"/>
            <a:ext cx="1669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L=12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D1F5FF-971E-424A-8DE0-A6211FBD0AB9}"/>
              </a:ext>
            </a:extLst>
          </p:cNvPr>
          <p:cNvSpPr txBox="1"/>
          <p:nvPr/>
        </p:nvSpPr>
        <p:spPr>
          <a:xfrm>
            <a:off x="5341398" y="124285"/>
            <a:ext cx="1669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L=14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DB4FBA-04A2-468C-A270-80B17985ACFB}"/>
              </a:ext>
            </a:extLst>
          </p:cNvPr>
          <p:cNvSpPr txBox="1"/>
          <p:nvPr/>
        </p:nvSpPr>
        <p:spPr>
          <a:xfrm>
            <a:off x="9885966" y="124285"/>
            <a:ext cx="1669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L=16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A1D97ED1-5AEC-44D5-BDCC-A07FA325D6C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89134" y="4873841"/>
            <a:ext cx="4544569" cy="185987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70BD6C87-83F3-4314-B64D-B48EE122C41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544567" y="4836399"/>
            <a:ext cx="4337680" cy="1897315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409B2114-7F08-422E-8EC6-CC5C54FF72A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5117" y="4873840"/>
            <a:ext cx="4585196" cy="198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247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4860</TotalTime>
  <Words>549</Words>
  <Application>Microsoft Office PowerPoint</Application>
  <PresentationFormat>Custom</PresentationFormat>
  <Paragraphs>123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List of things John will definitely not forget to 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Stenger</dc:creator>
  <cp:lastModifiedBy>John Stenger</cp:lastModifiedBy>
  <cp:revision>45</cp:revision>
  <dcterms:created xsi:type="dcterms:W3CDTF">2019-09-17T18:44:54Z</dcterms:created>
  <dcterms:modified xsi:type="dcterms:W3CDTF">2019-10-28T18:42:56Z</dcterms:modified>
</cp:coreProperties>
</file>